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 id="2147483708" r:id="rId6"/>
    <p:sldMasterId id="2147483720" r:id="rId7"/>
    <p:sldMasterId id="2147483733" r:id="rId8"/>
    <p:sldMasterId id="2147483745" r:id="rId9"/>
  </p:sldMasterIdLst>
  <p:notesMasterIdLst>
    <p:notesMasterId r:id="rId48"/>
  </p:notesMasterIdLst>
  <p:sldIdLst>
    <p:sldId id="257" r:id="rId10"/>
    <p:sldId id="345" r:id="rId11"/>
    <p:sldId id="346" r:id="rId12"/>
    <p:sldId id="269" r:id="rId13"/>
    <p:sldId id="270" r:id="rId14"/>
    <p:sldId id="271" r:id="rId15"/>
    <p:sldId id="272" r:id="rId16"/>
    <p:sldId id="349" r:id="rId17"/>
    <p:sldId id="350" r:id="rId18"/>
    <p:sldId id="282" r:id="rId19"/>
    <p:sldId id="380" r:id="rId20"/>
    <p:sldId id="326" r:id="rId21"/>
    <p:sldId id="328" r:id="rId22"/>
    <p:sldId id="360" r:id="rId23"/>
    <p:sldId id="475" r:id="rId24"/>
    <p:sldId id="330" r:id="rId25"/>
    <p:sldId id="333" r:id="rId26"/>
    <p:sldId id="324" r:id="rId27"/>
    <p:sldId id="309" r:id="rId28"/>
    <p:sldId id="313" r:id="rId29"/>
    <p:sldId id="268" r:id="rId30"/>
    <p:sldId id="308" r:id="rId31"/>
    <p:sldId id="340" r:id="rId32"/>
    <p:sldId id="312" r:id="rId33"/>
    <p:sldId id="341" r:id="rId34"/>
    <p:sldId id="342" r:id="rId35"/>
    <p:sldId id="325" r:id="rId36"/>
    <p:sldId id="314" r:id="rId37"/>
    <p:sldId id="362" r:id="rId38"/>
    <p:sldId id="363" r:id="rId39"/>
    <p:sldId id="375" r:id="rId40"/>
    <p:sldId id="376" r:id="rId41"/>
    <p:sldId id="377" r:id="rId42"/>
    <p:sldId id="379" r:id="rId43"/>
    <p:sldId id="259" r:id="rId44"/>
    <p:sldId id="260" r:id="rId45"/>
    <p:sldId id="364" r:id="rId46"/>
    <p:sldId id="26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49" autoAdjust="0"/>
  </p:normalViewPr>
  <p:slideViewPr>
    <p:cSldViewPr snapToGrid="0">
      <p:cViewPr varScale="1">
        <p:scale>
          <a:sx n="105" d="100"/>
          <a:sy n="105" d="100"/>
        </p:scale>
        <p:origin x="75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A5385-4ADB-47BC-89C0-D666F6F864D7}" type="datetimeFigureOut">
              <a:rPr lang="en-IN" smtClean="0"/>
              <a:t>28-12-2023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A45695-F513-4E2B-A4CC-0C2BF2A32F6B}"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 million positions per </a:t>
            </a:r>
            <a:r>
              <a:rPr lang="en-US" dirty="0" err="1"/>
              <a:t>second.We</a:t>
            </a:r>
            <a:r>
              <a:rPr lang="en-US" dirty="0"/>
              <a:t> must face our fears if we want to get most out of our technology and we must conquer those fears if we want to get the best out of our humanity.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5DB406-C57A-46CA-A9A0-BB1779836B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9134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a:t>
            </a:r>
            <a:r>
              <a:rPr lang="en-US" dirty="0" err="1"/>
              <a:t>intuiton</a:t>
            </a:r>
            <a:r>
              <a:rPr lang="en-US" dirty="0"/>
              <a:t>+ Machine calculation, Human </a:t>
            </a:r>
            <a:r>
              <a:rPr lang="en-US" dirty="0" err="1"/>
              <a:t>Strategy+Machine</a:t>
            </a:r>
            <a:r>
              <a:rPr lang="en-US" dirty="0"/>
              <a:t> Tactics, Human experience + Machine Memory, Human plus machine against another Elite player but it failed to combine human and machine skills effectively</a:t>
            </a:r>
          </a:p>
          <a:p>
            <a:endParaRPr lang="en-US" dirty="0"/>
          </a:p>
          <a:p>
            <a:r>
              <a:rPr lang="en-US" dirty="0"/>
              <a:t>2005 </a:t>
            </a:r>
            <a:r>
              <a:rPr lang="en-US" dirty="0" err="1"/>
              <a:t>FreeStyle</a:t>
            </a:r>
            <a:r>
              <a:rPr lang="en-US" dirty="0"/>
              <a:t> chess tournament produced a revelation </a:t>
            </a:r>
            <a:r>
              <a:rPr lang="en-US" dirty="0">
                <a:sym typeface="Wingdings" panose="05000000000000000000" pitchFamily="2" charset="2"/>
              </a:rPr>
              <a:t>team of grandmasters and top machines participated but winners were pair of amateurs (not professional players) operating 3 ordinary pcs at a time which gave rise to awareness of a weak human player + a machine + a better process is superior to a powerful machine alone more remarkably is superior to a strong human player + machine + inferior process thus need a better interface to coach machines towards more useful intelligence RISE OF GPU</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5DB406-C57A-46CA-A9A0-BB1779836B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72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 Machine is not future it’s the present </a:t>
            </a:r>
            <a:r>
              <a:rPr lang="en-US" dirty="0">
                <a:sym typeface="Wingdings" panose="05000000000000000000" pitchFamily="2" charset="2"/>
              </a:rPr>
              <a:t>Machine crunches data, calculates the probabilities and gets -80-90% of the way making it easier for analysis  and decision making of the human party</a:t>
            </a:r>
          </a:p>
          <a:p>
            <a:endParaRPr lang="en-US" dirty="0">
              <a:sym typeface="Wingdings" panose="05000000000000000000" pitchFamily="2" charset="2"/>
            </a:endParaRPr>
          </a:p>
          <a:p>
            <a:r>
              <a:rPr lang="en-US" dirty="0">
                <a:sym typeface="Wingdings" panose="05000000000000000000" pitchFamily="2" charset="2"/>
              </a:rPr>
              <a:t>We don’t get to choose when and where technology progress stops we cannot slow down </a:t>
            </a:r>
            <a:r>
              <a:rPr lang="en-US" dirty="0" err="1">
                <a:sym typeface="Wingdings" panose="05000000000000000000" pitchFamily="2" charset="2"/>
              </a:rPr>
              <a:t>infact</a:t>
            </a:r>
            <a:r>
              <a:rPr lang="en-US" dirty="0">
                <a:sym typeface="Wingdings" panose="05000000000000000000" pitchFamily="2" charset="2"/>
              </a:rPr>
              <a:t> we have to speed up our technology excels at removing uncertainties from our life</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5DB406-C57A-46CA-A9A0-BB1779836B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3863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Machines have Calculations, we have understanding</a:t>
            </a:r>
          </a:p>
          <a:p>
            <a:endParaRPr lang="en-US" dirty="0"/>
          </a:p>
          <a:p>
            <a:r>
              <a:rPr lang="en-US" dirty="0"/>
              <a:t>Machines have instructions we have purpose</a:t>
            </a:r>
          </a:p>
          <a:p>
            <a:endParaRPr lang="en-US" dirty="0"/>
          </a:p>
          <a:p>
            <a:r>
              <a:rPr lang="en-US" dirty="0"/>
              <a:t>Machines have objectivity we have passion</a:t>
            </a:r>
          </a:p>
          <a:p>
            <a:endParaRPr lang="en-US" dirty="0"/>
          </a:p>
          <a:p>
            <a:r>
              <a:rPr lang="en-US" dirty="0"/>
              <a:t>We should not worry about what our machines can do today ,instead we should worry about what they still cannot do today. Because we will need the help of new, intelligent machines to turn of grandest dreams into reality</a:t>
            </a:r>
          </a:p>
          <a:p>
            <a:endParaRPr lang="en-US" dirty="0"/>
          </a:p>
          <a:p>
            <a:r>
              <a:rPr lang="en-US" dirty="0"/>
              <a:t>One thing only human can do so let us dream big</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5DB406-C57A-46CA-A9A0-BB1779836B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390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0" i="0" u="none" strike="noStrike" dirty="0">
                <a:effectLst/>
                <a:latin typeface="Helvetica Neue"/>
                <a:ea typeface="Helvetica Neue"/>
                <a:cs typeface="Helvetica Neue"/>
                <a:sym typeface="Helvetica Neue"/>
              </a:rPr>
              <a:t>Nominal - no numeric such as Blood Group and Gender so no arithmetic operation only mode no other statistical </a:t>
            </a:r>
            <a:r>
              <a:rPr lang="en-US" sz="1200" b="0" i="0" u="none" strike="noStrike" dirty="0" err="1">
                <a:effectLst/>
                <a:latin typeface="Helvetica Neue"/>
                <a:ea typeface="Helvetica Neue"/>
                <a:cs typeface="Helvetica Neue"/>
                <a:sym typeface="Helvetica Neue"/>
              </a:rPr>
              <a:t>functions.Ordinal</a:t>
            </a:r>
            <a:r>
              <a:rPr lang="en-US" sz="1200" b="0" i="0" u="none" strike="noStrike" dirty="0">
                <a:effectLst/>
                <a:latin typeface="Helvetica Neue"/>
                <a:ea typeface="Helvetica Neue"/>
                <a:cs typeface="Helvetica Neue"/>
                <a:sym typeface="Helvetica Neue"/>
              </a:rPr>
              <a:t> is better or greater such as satisfaction very </a:t>
            </a:r>
            <a:r>
              <a:rPr lang="en-US" sz="1200" b="0" i="0" u="none" strike="noStrike" dirty="0" err="1">
                <a:effectLst/>
                <a:latin typeface="Helvetica Neue"/>
                <a:ea typeface="Helvetica Neue"/>
                <a:cs typeface="Helvetica Neue"/>
                <a:sym typeface="Helvetica Neue"/>
              </a:rPr>
              <a:t>happy,sad</a:t>
            </a:r>
            <a:r>
              <a:rPr lang="en-US" sz="1200" b="0" i="0" u="none" strike="noStrike" dirty="0">
                <a:effectLst/>
                <a:latin typeface="Helvetica Neue"/>
                <a:ea typeface="Helvetica Neue"/>
                <a:cs typeface="Helvetica Neue"/>
                <a:sym typeface="Helvetica Neue"/>
              </a:rPr>
              <a:t> and so </a:t>
            </a:r>
            <a:r>
              <a:rPr lang="en-US" sz="1200" b="0" i="0" u="none" strike="noStrike" dirty="0" err="1">
                <a:effectLst/>
                <a:latin typeface="Helvetica Neue"/>
                <a:ea typeface="Helvetica Neue"/>
                <a:cs typeface="Helvetica Neue"/>
                <a:sym typeface="Helvetica Neue"/>
              </a:rPr>
              <a:t>on.Thus</a:t>
            </a:r>
            <a:r>
              <a:rPr lang="en-US" sz="1200" b="0" i="0" u="none" strike="noStrike" dirty="0">
                <a:effectLst/>
                <a:latin typeface="Helvetica Neue"/>
                <a:ea typeface="Helvetica Neue"/>
                <a:cs typeface="Helvetica Neue"/>
                <a:sym typeface="Helvetica Neue"/>
              </a:rPr>
              <a:t> ordering is possible thus </a:t>
            </a:r>
            <a:r>
              <a:rPr lang="en-US" sz="1200" b="0" i="0" u="none" strike="noStrike" dirty="0" err="1">
                <a:effectLst/>
                <a:latin typeface="Helvetica Neue"/>
                <a:ea typeface="Helvetica Neue"/>
                <a:cs typeface="Helvetica Neue"/>
                <a:sym typeface="Helvetica Neue"/>
              </a:rPr>
              <a:t>quartiles,mean</a:t>
            </a:r>
            <a:r>
              <a:rPr lang="en-US" sz="1200" b="0" i="0" u="none" strike="noStrike" dirty="0">
                <a:effectLst/>
                <a:latin typeface="Helvetica Neue"/>
                <a:ea typeface="Helvetica Neue"/>
                <a:cs typeface="Helvetica Neue"/>
                <a:sym typeface="Helvetica Neue"/>
              </a:rPr>
              <a:t> is </a:t>
            </a:r>
            <a:r>
              <a:rPr lang="en-US" sz="1200" b="0" i="0" u="none" strike="noStrike" dirty="0" err="1">
                <a:effectLst/>
                <a:latin typeface="Helvetica Neue"/>
                <a:ea typeface="Helvetica Neue"/>
                <a:cs typeface="Helvetica Neue"/>
                <a:sym typeface="Helvetica Neue"/>
              </a:rPr>
              <a:t>possible.Whereas</a:t>
            </a:r>
            <a:r>
              <a:rPr lang="en-US" sz="1200" b="0" i="0" u="none" strike="noStrike" dirty="0">
                <a:effectLst/>
                <a:latin typeface="Helvetica Neue"/>
                <a:ea typeface="Helvetica Neue"/>
                <a:cs typeface="Helvetica Neue"/>
                <a:sym typeface="Helvetica Neue"/>
              </a:rPr>
              <a:t> for Numeric Interval and ratio arithmetic operations are possible.</a:t>
            </a:r>
            <a:endParaRPr lang="en-US" b="0" dirty="0">
              <a:effectLst/>
            </a:endParaRPr>
          </a:p>
          <a:p>
            <a:endParaRPr lang="en-IN" dirty="0"/>
          </a:p>
        </p:txBody>
      </p:sp>
      <p:sp>
        <p:nvSpPr>
          <p:cNvPr id="4" name="Slide Number Placeholder 3"/>
          <p:cNvSpPr>
            <a:spLocks noGrp="1"/>
          </p:cNvSpPr>
          <p:nvPr>
            <p:ph type="sldNum" sz="quarter" idx="5"/>
          </p:nvPr>
        </p:nvSpPr>
        <p:spPr/>
        <p:txBody>
          <a:bodyPr/>
          <a:lstStyle/>
          <a:p>
            <a:fld id="{C8A45695-F513-4E2B-A4CC-0C2BF2A32F6B}" type="slidenum">
              <a:rPr lang="en-IN" smtClean="0"/>
              <a:t>21</a:t>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Talk about ML </a:t>
            </a:r>
            <a:r>
              <a:rPr lang="en-IN" dirty="0" err="1"/>
              <a:t>Cycle,Planning</a:t>
            </a:r>
            <a:r>
              <a:rPr lang="en-IN" dirty="0"/>
              <a:t> , Data </a:t>
            </a:r>
            <a:r>
              <a:rPr lang="en-IN" dirty="0" err="1"/>
              <a:t>Preparation,Modelling</a:t>
            </a:r>
            <a:r>
              <a:rPr lang="en-IN" dirty="0"/>
              <a:t> , Model Presentation.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2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31e956f80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531e956f8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531e956f8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531e956f8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91bc91e4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91bc91e4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31e956f80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31e956f8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91bc91e4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91bc91e4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3991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3070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9686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2977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B3DA7C-0C66-43B9-B4D3-BAD3F1772EF1}" type="datetimeFigureOut">
              <a:rPr lang="en-IN" smtClean="0"/>
              <a:t>28-12-2023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B3DA7C-0C66-43B9-B4D3-BAD3F1772EF1}" type="datetimeFigureOut">
              <a:rPr lang="en-IN" smtClean="0"/>
              <a:t>28-12-2023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A13538-6727-E34D-AF87-C8A5A06F92D2}" type="datetimeFigureOut">
              <a:rPr lang="en-US" smtClean="0"/>
              <a:t>12/28/2023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343404572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B3DA7C-0C66-43B9-B4D3-BAD3F1772EF1}" type="datetimeFigureOut">
              <a:rPr lang="en-IN" smtClean="0"/>
              <a:t>28-12-2023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39E9E0-396D-4347-9882-37D9975286E2}" type="datetimeFigureOut">
              <a:rPr lang="en-IN" smtClean="0"/>
              <a:t>28-12-2023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51E52E-89D8-4E3D-BA65-00AD1262AB66}" type="slidenum">
              <a:rPr lang="en-IN" smtClean="0"/>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39E9E0-396D-4347-9882-37D9975286E2}" type="datetimeFigureOut">
              <a:rPr lang="en-IN" smtClean="0"/>
              <a:t>28-12-2023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51E52E-89D8-4E3D-BA65-00AD1262AB66}"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39E9E0-396D-4347-9882-37D9975286E2}" type="datetimeFigureOut">
              <a:rPr lang="en-IN" smtClean="0"/>
              <a:t>28-12-2023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51E52E-89D8-4E3D-BA65-00AD1262AB66}"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39E9E0-396D-4347-9882-37D9975286E2}" type="datetimeFigureOut">
              <a:rPr lang="en-IN" smtClean="0"/>
              <a:t>28-12-2023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51E52E-89D8-4E3D-BA65-00AD1262AB66}"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39E9E0-396D-4347-9882-37D9975286E2}" type="datetimeFigureOut">
              <a:rPr lang="en-IN" smtClean="0"/>
              <a:t>28-12-2023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551E52E-89D8-4E3D-BA65-00AD1262AB66}"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39E9E0-396D-4347-9882-37D9975286E2}" type="datetimeFigureOut">
              <a:rPr lang="en-IN" smtClean="0"/>
              <a:t>28-12-2023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551E52E-89D8-4E3D-BA65-00AD1262AB66}" type="slidenum">
              <a:rPr lang="en-IN" smtClean="0"/>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39E9E0-396D-4347-9882-37D9975286E2}" type="datetimeFigureOut">
              <a:rPr lang="en-IN" smtClean="0"/>
              <a:t>28-12-2023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551E52E-89D8-4E3D-BA65-00AD1262AB66}" type="slidenum">
              <a:rPr lang="en-IN" smtClean="0"/>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39E9E0-396D-4347-9882-37D9975286E2}" type="datetimeFigureOut">
              <a:rPr lang="en-IN" smtClean="0"/>
              <a:t>28-12-2023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51E52E-89D8-4E3D-BA65-00AD1262AB66}"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B3DA7C-0C66-43B9-B4D3-BAD3F1772EF1}" type="datetimeFigureOut">
              <a:rPr lang="en-IN" smtClean="0"/>
              <a:t>28-12-2023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39E9E0-396D-4347-9882-37D9975286E2}" type="datetimeFigureOut">
              <a:rPr lang="en-IN" smtClean="0"/>
              <a:t>28-12-2023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51E52E-89D8-4E3D-BA65-00AD1262AB66}" type="slidenum">
              <a:rPr lang="en-IN" smtClean="0"/>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39E9E0-396D-4347-9882-37D9975286E2}" type="datetimeFigureOut">
              <a:rPr lang="en-IN" smtClean="0"/>
              <a:t>28-12-2023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51E52E-89D8-4E3D-BA65-00AD1262AB66}" type="slidenum">
              <a:rPr lang="en-IN" smtClean="0"/>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39E9E0-396D-4347-9882-37D9975286E2}" type="datetimeFigureOut">
              <a:rPr lang="en-IN" smtClean="0"/>
              <a:t>28-12-2023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51E52E-89D8-4E3D-BA65-00AD1262AB66}" type="slidenum">
              <a:rPr lang="en-IN" smtClean="0"/>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
        <p:cNvGrpSpPr/>
        <p:nvPr/>
      </p:nvGrpSpPr>
      <p:grpSpPr>
        <a:xfrm>
          <a:off x="0" y="0"/>
          <a:ext cx="0" cy="0"/>
          <a:chOff x="0" y="0"/>
          <a:chExt cx="0" cy="0"/>
        </a:xfrm>
      </p:grpSpPr>
      <p:grpSp>
        <p:nvGrpSpPr>
          <p:cNvPr id="11" name="Google Shape;11;p13"/>
          <p:cNvGrpSpPr/>
          <p:nvPr/>
        </p:nvGrpSpPr>
        <p:grpSpPr>
          <a:xfrm>
            <a:off x="0" y="508001"/>
            <a:ext cx="1383800" cy="1355051"/>
            <a:chOff x="0" y="381001"/>
            <a:chExt cx="1037850" cy="1016288"/>
          </a:xfrm>
        </p:grpSpPr>
        <p:sp>
          <p:nvSpPr>
            <p:cNvPr id="12" name="Google Shape;12;p1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 name="Google Shape;13;p1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4" name="Google Shape;14;p13"/>
          <p:cNvSpPr txBox="1">
            <a:spLocks noGrp="1"/>
          </p:cNvSpPr>
          <p:nvPr>
            <p:ph type="title"/>
          </p:nvPr>
        </p:nvSpPr>
        <p:spPr>
          <a:xfrm>
            <a:off x="1730000" y="525000"/>
            <a:ext cx="5065200" cy="199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15" name="Google Shape;15;p13"/>
          <p:cNvSpPr txBox="1">
            <a:spLocks noGrp="1"/>
          </p:cNvSpPr>
          <p:nvPr>
            <p:ph type="body" idx="1"/>
          </p:nvPr>
        </p:nvSpPr>
        <p:spPr>
          <a:xfrm>
            <a:off x="1730000" y="2630067"/>
            <a:ext cx="5065200" cy="32212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16" name="Google Shape;16;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4886556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7"/>
        <p:cNvGrpSpPr/>
        <p:nvPr/>
      </p:nvGrpSpPr>
      <p:grpSpPr>
        <a:xfrm>
          <a:off x="0" y="0"/>
          <a:ext cx="0" cy="0"/>
          <a:chOff x="0" y="0"/>
          <a:chExt cx="0" cy="0"/>
        </a:xfrm>
      </p:grpSpPr>
      <p:sp>
        <p:nvSpPr>
          <p:cNvPr id="18" name="Google Shape;18;p14"/>
          <p:cNvSpPr/>
          <p:nvPr/>
        </p:nvSpPr>
        <p:spPr>
          <a:xfrm rot="5400000">
            <a:off x="10000400" y="673"/>
            <a:ext cx="2191600" cy="2191600"/>
          </a:xfrm>
          <a:prstGeom prst="diagStripe">
            <a:avLst>
              <a:gd name="adj" fmla="val 0"/>
            </a:avLst>
          </a:prstGeom>
          <a:solidFill>
            <a:schemeClr val="lt1">
              <a:alpha val="235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9" name="Google Shape;19;p14"/>
          <p:cNvGrpSpPr/>
          <p:nvPr/>
        </p:nvGrpSpPr>
        <p:grpSpPr>
          <a:xfrm>
            <a:off x="1" y="654"/>
            <a:ext cx="6871607" cy="6845865"/>
            <a:chOff x="0" y="75"/>
            <a:chExt cx="5153705" cy="5152950"/>
          </a:xfrm>
        </p:grpSpPr>
        <p:sp>
          <p:nvSpPr>
            <p:cNvPr id="20" name="Google Shape;20;p14"/>
            <p:cNvSpPr/>
            <p:nvPr/>
          </p:nvSpPr>
          <p:spPr>
            <a:xfrm rot="-5400000">
              <a:off x="455" y="-225"/>
              <a:ext cx="5152800" cy="5153700"/>
            </a:xfrm>
            <a:prstGeom prst="diagStripe">
              <a:avLst>
                <a:gd name="adj" fmla="val 50000"/>
              </a:avLst>
            </a:prstGeom>
            <a:solidFill>
              <a:schemeClr val="lt1">
                <a:alpha val="235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 name="Google Shape;21;p14"/>
            <p:cNvSpPr/>
            <p:nvPr/>
          </p:nvSpPr>
          <p:spPr>
            <a:xfrm rot="-5400000">
              <a:off x="150" y="1145825"/>
              <a:ext cx="3996600" cy="3996900"/>
            </a:xfrm>
            <a:prstGeom prst="diagStripe">
              <a:avLst>
                <a:gd name="adj" fmla="val 58774"/>
              </a:avLst>
            </a:prstGeom>
            <a:solidFill>
              <a:schemeClr val="lt1">
                <a:alpha val="235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 name="Google Shape;22;p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 name="Google Shape;23;p14"/>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4" name="Google Shape;24;p14"/>
          <p:cNvSpPr txBox="1">
            <a:spLocks noGrp="1"/>
          </p:cNvSpPr>
          <p:nvPr>
            <p:ph type="ctrTitle"/>
          </p:nvPr>
        </p:nvSpPr>
        <p:spPr>
          <a:xfrm>
            <a:off x="4716200" y="2104533"/>
            <a:ext cx="6690000" cy="2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sz="5333"/>
            </a:lvl1pPr>
            <a:lvl2pPr lvl="1" algn="l">
              <a:lnSpc>
                <a:spcPct val="100000"/>
              </a:lnSpc>
              <a:spcBef>
                <a:spcPts val="0"/>
              </a:spcBef>
              <a:spcAft>
                <a:spcPts val="0"/>
              </a:spcAft>
              <a:buSzPts val="4000"/>
              <a:buNone/>
              <a:defRPr sz="5333"/>
            </a:lvl2pPr>
            <a:lvl3pPr lvl="2" algn="l">
              <a:lnSpc>
                <a:spcPct val="100000"/>
              </a:lnSpc>
              <a:spcBef>
                <a:spcPts val="0"/>
              </a:spcBef>
              <a:spcAft>
                <a:spcPts val="0"/>
              </a:spcAft>
              <a:buSzPts val="4000"/>
              <a:buNone/>
              <a:defRPr sz="5333"/>
            </a:lvl3pPr>
            <a:lvl4pPr lvl="3" algn="l">
              <a:lnSpc>
                <a:spcPct val="100000"/>
              </a:lnSpc>
              <a:spcBef>
                <a:spcPts val="0"/>
              </a:spcBef>
              <a:spcAft>
                <a:spcPts val="0"/>
              </a:spcAft>
              <a:buSzPts val="4000"/>
              <a:buNone/>
              <a:defRPr sz="5333"/>
            </a:lvl4pPr>
            <a:lvl5pPr lvl="4" algn="l">
              <a:lnSpc>
                <a:spcPct val="100000"/>
              </a:lnSpc>
              <a:spcBef>
                <a:spcPts val="0"/>
              </a:spcBef>
              <a:spcAft>
                <a:spcPts val="0"/>
              </a:spcAft>
              <a:buSzPts val="4000"/>
              <a:buNone/>
              <a:defRPr sz="5333"/>
            </a:lvl5pPr>
            <a:lvl6pPr lvl="5" algn="l">
              <a:lnSpc>
                <a:spcPct val="100000"/>
              </a:lnSpc>
              <a:spcBef>
                <a:spcPts val="0"/>
              </a:spcBef>
              <a:spcAft>
                <a:spcPts val="0"/>
              </a:spcAft>
              <a:buSzPts val="4000"/>
              <a:buNone/>
              <a:defRPr sz="5333"/>
            </a:lvl6pPr>
            <a:lvl7pPr lvl="6" algn="l">
              <a:lnSpc>
                <a:spcPct val="100000"/>
              </a:lnSpc>
              <a:spcBef>
                <a:spcPts val="0"/>
              </a:spcBef>
              <a:spcAft>
                <a:spcPts val="0"/>
              </a:spcAft>
              <a:buSzPts val="4000"/>
              <a:buNone/>
              <a:defRPr sz="5333"/>
            </a:lvl7pPr>
            <a:lvl8pPr lvl="7" algn="l">
              <a:lnSpc>
                <a:spcPct val="100000"/>
              </a:lnSpc>
              <a:spcBef>
                <a:spcPts val="0"/>
              </a:spcBef>
              <a:spcAft>
                <a:spcPts val="0"/>
              </a:spcAft>
              <a:buSzPts val="4000"/>
              <a:buNone/>
              <a:defRPr sz="5333"/>
            </a:lvl8pPr>
            <a:lvl9pPr lvl="8" algn="l">
              <a:lnSpc>
                <a:spcPct val="100000"/>
              </a:lnSpc>
              <a:spcBef>
                <a:spcPts val="0"/>
              </a:spcBef>
              <a:spcAft>
                <a:spcPts val="0"/>
              </a:spcAft>
              <a:buSzPts val="4000"/>
              <a:buNone/>
              <a:defRPr sz="5333"/>
            </a:lvl9pPr>
          </a:lstStyle>
          <a:p>
            <a:endParaRPr/>
          </a:p>
        </p:txBody>
      </p:sp>
      <p:sp>
        <p:nvSpPr>
          <p:cNvPr id="25" name="Google Shape;25;p14"/>
          <p:cNvSpPr txBox="1">
            <a:spLocks noGrp="1"/>
          </p:cNvSpPr>
          <p:nvPr>
            <p:ph type="subTitle" idx="1"/>
          </p:nvPr>
        </p:nvSpPr>
        <p:spPr>
          <a:xfrm>
            <a:off x="6778600" y="5233233"/>
            <a:ext cx="4627600" cy="67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733"/>
            </a:lvl2pPr>
            <a:lvl3pPr lvl="2" algn="l">
              <a:lnSpc>
                <a:spcPct val="100000"/>
              </a:lnSpc>
              <a:spcBef>
                <a:spcPts val="0"/>
              </a:spcBef>
              <a:spcAft>
                <a:spcPts val="0"/>
              </a:spcAft>
              <a:buSzPts val="1300"/>
              <a:buNone/>
              <a:defRPr sz="1733"/>
            </a:lvl3pPr>
            <a:lvl4pPr lvl="3" algn="l">
              <a:lnSpc>
                <a:spcPct val="100000"/>
              </a:lnSpc>
              <a:spcBef>
                <a:spcPts val="0"/>
              </a:spcBef>
              <a:spcAft>
                <a:spcPts val="0"/>
              </a:spcAft>
              <a:buSzPts val="1300"/>
              <a:buNone/>
              <a:defRPr sz="1733"/>
            </a:lvl4pPr>
            <a:lvl5pPr lvl="4" algn="l">
              <a:lnSpc>
                <a:spcPct val="100000"/>
              </a:lnSpc>
              <a:spcBef>
                <a:spcPts val="0"/>
              </a:spcBef>
              <a:spcAft>
                <a:spcPts val="0"/>
              </a:spcAft>
              <a:buSzPts val="1300"/>
              <a:buNone/>
              <a:defRPr sz="1733"/>
            </a:lvl5pPr>
            <a:lvl6pPr lvl="5" algn="l">
              <a:lnSpc>
                <a:spcPct val="100000"/>
              </a:lnSpc>
              <a:spcBef>
                <a:spcPts val="0"/>
              </a:spcBef>
              <a:spcAft>
                <a:spcPts val="0"/>
              </a:spcAft>
              <a:buSzPts val="1300"/>
              <a:buNone/>
              <a:defRPr sz="1733"/>
            </a:lvl6pPr>
            <a:lvl7pPr lvl="6" algn="l">
              <a:lnSpc>
                <a:spcPct val="100000"/>
              </a:lnSpc>
              <a:spcBef>
                <a:spcPts val="0"/>
              </a:spcBef>
              <a:spcAft>
                <a:spcPts val="0"/>
              </a:spcAft>
              <a:buSzPts val="1300"/>
              <a:buNone/>
              <a:defRPr sz="1733"/>
            </a:lvl7pPr>
            <a:lvl8pPr lvl="7" algn="l">
              <a:lnSpc>
                <a:spcPct val="100000"/>
              </a:lnSpc>
              <a:spcBef>
                <a:spcPts val="0"/>
              </a:spcBef>
              <a:spcAft>
                <a:spcPts val="0"/>
              </a:spcAft>
              <a:buSzPts val="1300"/>
              <a:buNone/>
              <a:defRPr sz="1733"/>
            </a:lvl8pPr>
            <a:lvl9pPr lvl="8" algn="l">
              <a:lnSpc>
                <a:spcPct val="100000"/>
              </a:lnSpc>
              <a:spcBef>
                <a:spcPts val="0"/>
              </a:spcBef>
              <a:spcAft>
                <a:spcPts val="0"/>
              </a:spcAft>
              <a:buSzPts val="1300"/>
              <a:buNone/>
              <a:defRPr sz="1733"/>
            </a:lvl9pPr>
          </a:lstStyle>
          <a:p>
            <a:endParaRPr/>
          </a:p>
        </p:txBody>
      </p:sp>
      <p:sp>
        <p:nvSpPr>
          <p:cNvPr id="26" name="Google Shape;26;p1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1695828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grpSp>
        <p:nvGrpSpPr>
          <p:cNvPr id="28" name="Google Shape;28;p15"/>
          <p:cNvGrpSpPr/>
          <p:nvPr/>
        </p:nvGrpSpPr>
        <p:grpSpPr>
          <a:xfrm>
            <a:off x="5875200" y="1"/>
            <a:ext cx="6316800" cy="6857420"/>
            <a:chOff x="4406400" y="0"/>
            <a:chExt cx="4737600" cy="5143065"/>
          </a:xfrm>
        </p:grpSpPr>
        <p:sp>
          <p:nvSpPr>
            <p:cNvPr id="29" name="Google Shape;29;p15"/>
            <p:cNvSpPr/>
            <p:nvPr/>
          </p:nvSpPr>
          <p:spPr>
            <a:xfrm rot="5400000">
              <a:off x="4408200" y="-1800"/>
              <a:ext cx="47340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 name="Google Shape;30;p15"/>
            <p:cNvSpPr/>
            <p:nvPr/>
          </p:nvSpPr>
          <p:spPr>
            <a:xfrm rot="5400000">
              <a:off x="4841125" y="5700"/>
              <a:ext cx="42981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 name="Google Shape;31;p15"/>
            <p:cNvSpPr/>
            <p:nvPr/>
          </p:nvSpPr>
          <p:spPr>
            <a:xfrm rot="-5400000">
              <a:off x="5618399" y="123646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 name="Google Shape;32;p15"/>
            <p:cNvSpPr/>
            <p:nvPr/>
          </p:nvSpPr>
          <p:spPr>
            <a:xfrm flipH="1">
              <a:off x="5849857" y="14439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 name="Google Shape;33;p15"/>
            <p:cNvSpPr/>
            <p:nvPr/>
          </p:nvSpPr>
          <p:spPr>
            <a:xfrm rot="-5400000">
              <a:off x="5987081" y="24694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 name="Google Shape;34;p15"/>
            <p:cNvSpPr/>
            <p:nvPr/>
          </p:nvSpPr>
          <p:spPr>
            <a:xfrm flipH="1">
              <a:off x="6222115" y="267695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 name="Google Shape;35;p15"/>
            <p:cNvSpPr/>
            <p:nvPr/>
          </p:nvSpPr>
          <p:spPr>
            <a:xfrm rot="-5400000">
              <a:off x="6675341" y="186201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 name="Google Shape;36;p1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 name="Google Shape;37;p15"/>
            <p:cNvSpPr/>
            <p:nvPr/>
          </p:nvSpPr>
          <p:spPr>
            <a:xfrm rot="-5400000">
              <a:off x="6861141" y="247781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 name="Google Shape;38;p15"/>
            <p:cNvSpPr/>
            <p:nvPr/>
          </p:nvSpPr>
          <p:spPr>
            <a:xfrm flipH="1">
              <a:off x="7965266" y="269296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 name="Google Shape;39;p15"/>
            <p:cNvSpPr/>
            <p:nvPr/>
          </p:nvSpPr>
          <p:spPr>
            <a:xfrm flipH="1">
              <a:off x="8145082" y="330875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 name="Google Shape;40;p15"/>
            <p:cNvSpPr/>
            <p:nvPr/>
          </p:nvSpPr>
          <p:spPr>
            <a:xfrm rot="-5400000">
              <a:off x="7047599" y="309501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 name="Google Shape;41;p15"/>
            <p:cNvSpPr/>
            <p:nvPr/>
          </p:nvSpPr>
          <p:spPr>
            <a:xfrm flipH="1">
              <a:off x="7276649" y="330250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 name="Google Shape;42;p1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 name="Google Shape;43;p15"/>
            <p:cNvSpPr/>
            <p:nvPr/>
          </p:nvSpPr>
          <p:spPr>
            <a:xfrm flipH="1">
              <a:off x="7462448" y="391829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 name="Google Shape;44;p15"/>
            <p:cNvSpPr/>
            <p:nvPr/>
          </p:nvSpPr>
          <p:spPr>
            <a:xfrm rot="-5400000">
              <a:off x="8102491" y="371847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 name="Google Shape;45;p15"/>
            <p:cNvSpPr/>
            <p:nvPr/>
          </p:nvSpPr>
          <p:spPr>
            <a:xfrm flipH="1">
              <a:off x="8334533" y="392596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 name="Google Shape;46;p15"/>
            <p:cNvSpPr/>
            <p:nvPr/>
          </p:nvSpPr>
          <p:spPr>
            <a:xfrm rot="-5400000">
              <a:off x="8288290" y="43342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7" name="Google Shape;47;p15"/>
          <p:cNvSpPr txBox="1">
            <a:spLocks noGrp="1"/>
          </p:cNvSpPr>
          <p:nvPr>
            <p:ph type="title"/>
          </p:nvPr>
        </p:nvSpPr>
        <p:spPr>
          <a:xfrm>
            <a:off x="1098467" y="2737333"/>
            <a:ext cx="6116000" cy="1531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8" name="Google Shape;4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888899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9"/>
        <p:cNvGrpSpPr/>
        <p:nvPr/>
      </p:nvGrpSpPr>
      <p:grpSpPr>
        <a:xfrm>
          <a:off x="0" y="0"/>
          <a:ext cx="0" cy="0"/>
          <a:chOff x="0" y="0"/>
          <a:chExt cx="0" cy="0"/>
        </a:xfrm>
      </p:grpSpPr>
      <p:grpSp>
        <p:nvGrpSpPr>
          <p:cNvPr id="50" name="Google Shape;50;p16"/>
          <p:cNvGrpSpPr/>
          <p:nvPr/>
        </p:nvGrpSpPr>
        <p:grpSpPr>
          <a:xfrm>
            <a:off x="0" y="508001"/>
            <a:ext cx="1383800" cy="1355051"/>
            <a:chOff x="0" y="381001"/>
            <a:chExt cx="1037850" cy="1016288"/>
          </a:xfrm>
        </p:grpSpPr>
        <p:sp>
          <p:nvSpPr>
            <p:cNvPr id="51" name="Google Shape;51;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 name="Google Shape;52;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53" name="Google Shape;53;p16"/>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54" name="Google Shape;54;p16"/>
          <p:cNvSpPr txBox="1">
            <a:spLocks noGrp="1"/>
          </p:cNvSpPr>
          <p:nvPr>
            <p:ph type="body" idx="1"/>
          </p:nvPr>
        </p:nvSpPr>
        <p:spPr>
          <a:xfrm>
            <a:off x="1730000" y="2090067"/>
            <a:ext cx="9385200" cy="38816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55" name="Google Shape;55;p1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5806906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6"/>
        <p:cNvGrpSpPr/>
        <p:nvPr/>
      </p:nvGrpSpPr>
      <p:grpSpPr>
        <a:xfrm>
          <a:off x="0" y="0"/>
          <a:ext cx="0" cy="0"/>
          <a:chOff x="0" y="0"/>
          <a:chExt cx="0" cy="0"/>
        </a:xfrm>
      </p:grpSpPr>
      <p:grpSp>
        <p:nvGrpSpPr>
          <p:cNvPr id="57" name="Google Shape;57;p17"/>
          <p:cNvGrpSpPr/>
          <p:nvPr/>
        </p:nvGrpSpPr>
        <p:grpSpPr>
          <a:xfrm>
            <a:off x="0" y="508001"/>
            <a:ext cx="1383800" cy="1355051"/>
            <a:chOff x="0" y="381001"/>
            <a:chExt cx="1037850" cy="1016288"/>
          </a:xfrm>
        </p:grpSpPr>
        <p:sp>
          <p:nvSpPr>
            <p:cNvPr id="58" name="Google Shape;58;p1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 name="Google Shape;59;p1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60" name="Google Shape;60;p17"/>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61" name="Google Shape;61;p17"/>
          <p:cNvSpPr txBox="1">
            <a:spLocks noGrp="1"/>
          </p:cNvSpPr>
          <p:nvPr>
            <p:ph type="body" idx="1"/>
          </p:nvPr>
        </p:nvSpPr>
        <p:spPr>
          <a:xfrm>
            <a:off x="1730000" y="2090067"/>
            <a:ext cx="4537600" cy="38816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62" name="Google Shape;62;p17"/>
          <p:cNvSpPr txBox="1">
            <a:spLocks noGrp="1"/>
          </p:cNvSpPr>
          <p:nvPr>
            <p:ph type="body" idx="2"/>
          </p:nvPr>
        </p:nvSpPr>
        <p:spPr>
          <a:xfrm>
            <a:off x="6577628" y="2090067"/>
            <a:ext cx="4537600" cy="38816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63" name="Google Shape;63;p1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187690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4"/>
        <p:cNvGrpSpPr/>
        <p:nvPr/>
      </p:nvGrpSpPr>
      <p:grpSpPr>
        <a:xfrm>
          <a:off x="0" y="0"/>
          <a:ext cx="0" cy="0"/>
          <a:chOff x="0" y="0"/>
          <a:chExt cx="0" cy="0"/>
        </a:xfrm>
      </p:grpSpPr>
      <p:grpSp>
        <p:nvGrpSpPr>
          <p:cNvPr id="65" name="Google Shape;65;p18"/>
          <p:cNvGrpSpPr/>
          <p:nvPr/>
        </p:nvGrpSpPr>
        <p:grpSpPr>
          <a:xfrm>
            <a:off x="0" y="508001"/>
            <a:ext cx="1383800" cy="1355051"/>
            <a:chOff x="0" y="381001"/>
            <a:chExt cx="1037850" cy="1016288"/>
          </a:xfrm>
        </p:grpSpPr>
        <p:sp>
          <p:nvSpPr>
            <p:cNvPr id="66" name="Google Shape;66;p1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 name="Google Shape;67;p1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68" name="Google Shape;68;p18"/>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69" name="Google Shape;69;p1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1050534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0"/>
        <p:cNvGrpSpPr/>
        <p:nvPr/>
      </p:nvGrpSpPr>
      <p:grpSpPr>
        <a:xfrm>
          <a:off x="0" y="0"/>
          <a:ext cx="0" cy="0"/>
          <a:chOff x="0" y="0"/>
          <a:chExt cx="0" cy="0"/>
        </a:xfrm>
      </p:grpSpPr>
      <p:grpSp>
        <p:nvGrpSpPr>
          <p:cNvPr id="71" name="Google Shape;71;p19"/>
          <p:cNvGrpSpPr/>
          <p:nvPr/>
        </p:nvGrpSpPr>
        <p:grpSpPr>
          <a:xfrm>
            <a:off x="5875200" y="0"/>
            <a:ext cx="6316800" cy="6858000"/>
            <a:chOff x="4406400" y="0"/>
            <a:chExt cx="4737600" cy="5143500"/>
          </a:xfrm>
        </p:grpSpPr>
        <p:sp>
          <p:nvSpPr>
            <p:cNvPr id="72" name="Google Shape;72;p19"/>
            <p:cNvSpPr/>
            <p:nvPr/>
          </p:nvSpPr>
          <p:spPr>
            <a:xfrm rot="5400000">
              <a:off x="4407900" y="-1500"/>
              <a:ext cx="47346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 name="Google Shape;73;p19"/>
            <p:cNvSpPr/>
            <p:nvPr/>
          </p:nvSpPr>
          <p:spPr>
            <a:xfrm rot="5400000">
              <a:off x="4840825" y="6000"/>
              <a:ext cx="42987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 name="Google Shape;74;p19"/>
            <p:cNvSpPr/>
            <p:nvPr/>
          </p:nvSpPr>
          <p:spPr>
            <a:xfrm rot="-5400000">
              <a:off x="5618399" y="123664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 name="Google Shape;75;p19"/>
            <p:cNvSpPr/>
            <p:nvPr/>
          </p:nvSpPr>
          <p:spPr>
            <a:xfrm flipH="1">
              <a:off x="5849857" y="144407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 name="Google Shape;76;p19"/>
            <p:cNvSpPr/>
            <p:nvPr/>
          </p:nvSpPr>
          <p:spPr>
            <a:xfrm rot="-5400000">
              <a:off x="5987081" y="246974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 name="Google Shape;77;p19"/>
            <p:cNvSpPr/>
            <p:nvPr/>
          </p:nvSpPr>
          <p:spPr>
            <a:xfrm flipH="1">
              <a:off x="6222115" y="2677179"/>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 name="Google Shape;78;p19"/>
            <p:cNvSpPr/>
            <p:nvPr/>
          </p:nvSpPr>
          <p:spPr>
            <a:xfrm rot="-5400000">
              <a:off x="6675341" y="186224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 name="Google Shape;79;p19"/>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 name="Google Shape;80;p19"/>
            <p:cNvSpPr/>
            <p:nvPr/>
          </p:nvSpPr>
          <p:spPr>
            <a:xfrm rot="-5400000">
              <a:off x="6861141" y="247808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 name="Google Shape;81;p19"/>
            <p:cNvSpPr/>
            <p:nvPr/>
          </p:nvSpPr>
          <p:spPr>
            <a:xfrm flipH="1">
              <a:off x="7965266" y="269319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 name="Google Shape;82;p19"/>
            <p:cNvSpPr/>
            <p:nvPr/>
          </p:nvSpPr>
          <p:spPr>
            <a:xfrm flipH="1">
              <a:off x="8145082" y="330903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 name="Google Shape;83;p19"/>
            <p:cNvSpPr/>
            <p:nvPr/>
          </p:nvSpPr>
          <p:spPr>
            <a:xfrm rot="-5400000">
              <a:off x="7047599" y="309534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 name="Google Shape;84;p19"/>
            <p:cNvSpPr/>
            <p:nvPr/>
          </p:nvSpPr>
          <p:spPr>
            <a:xfrm flipH="1">
              <a:off x="7276649" y="330278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 name="Google Shape;85;p19"/>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 name="Google Shape;86;p19"/>
            <p:cNvSpPr/>
            <p:nvPr/>
          </p:nvSpPr>
          <p:spPr>
            <a:xfrm flipH="1">
              <a:off x="7462448" y="391862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 name="Google Shape;87;p19"/>
            <p:cNvSpPr/>
            <p:nvPr/>
          </p:nvSpPr>
          <p:spPr>
            <a:xfrm rot="-5400000">
              <a:off x="8102491" y="37188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 name="Google Shape;88;p19"/>
            <p:cNvSpPr/>
            <p:nvPr/>
          </p:nvSpPr>
          <p:spPr>
            <a:xfrm flipH="1">
              <a:off x="8334533" y="392629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 name="Google Shape;89;p19"/>
            <p:cNvSpPr/>
            <p:nvPr/>
          </p:nvSpPr>
          <p:spPr>
            <a:xfrm rot="-5400000">
              <a:off x="8288290" y="433470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90" name="Google Shape;90;p19"/>
          <p:cNvSpPr txBox="1">
            <a:spLocks noGrp="1"/>
          </p:cNvSpPr>
          <p:nvPr>
            <p:ph type="title"/>
          </p:nvPr>
        </p:nvSpPr>
        <p:spPr>
          <a:xfrm>
            <a:off x="1098467" y="1155700"/>
            <a:ext cx="6116000" cy="469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1" name="Google Shape;91;p1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95974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B3DA7C-0C66-43B9-B4D3-BAD3F1772EF1}" type="datetimeFigureOut">
              <a:rPr lang="en-IN" smtClean="0"/>
              <a:t>28-12-2023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1FC2FF-D940-4ABF-9DEA-131246C9AE85}" type="slidenum">
              <a:rPr lang="en-IN" smtClean="0"/>
              <a:t>‹#›</a:t>
            </a:fld>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2"/>
        <p:cNvGrpSpPr/>
        <p:nvPr/>
      </p:nvGrpSpPr>
      <p:grpSpPr>
        <a:xfrm>
          <a:off x="0" y="0"/>
          <a:ext cx="0" cy="0"/>
          <a:chOff x="0" y="0"/>
          <a:chExt cx="0" cy="0"/>
        </a:xfrm>
      </p:grpSpPr>
      <p:grpSp>
        <p:nvGrpSpPr>
          <p:cNvPr id="93" name="Google Shape;93;p20"/>
          <p:cNvGrpSpPr/>
          <p:nvPr/>
        </p:nvGrpSpPr>
        <p:grpSpPr>
          <a:xfrm>
            <a:off x="0" y="508001"/>
            <a:ext cx="1383800" cy="1355051"/>
            <a:chOff x="0" y="381001"/>
            <a:chExt cx="1037850" cy="1016288"/>
          </a:xfrm>
        </p:grpSpPr>
        <p:sp>
          <p:nvSpPr>
            <p:cNvPr id="94" name="Google Shape;94;p2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 name="Google Shape;95;p2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96" name="Google Shape;96;p20"/>
          <p:cNvSpPr txBox="1">
            <a:spLocks noGrp="1"/>
          </p:cNvSpPr>
          <p:nvPr>
            <p:ph type="title"/>
          </p:nvPr>
        </p:nvSpPr>
        <p:spPr>
          <a:xfrm>
            <a:off x="1730000" y="2211100"/>
            <a:ext cx="4048400" cy="233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97" name="Google Shape;97;p20"/>
          <p:cNvSpPr txBox="1">
            <a:spLocks noGrp="1"/>
          </p:cNvSpPr>
          <p:nvPr>
            <p:ph type="subTitle" idx="1"/>
          </p:nvPr>
        </p:nvSpPr>
        <p:spPr>
          <a:xfrm>
            <a:off x="1730000" y="4717333"/>
            <a:ext cx="4048400" cy="67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733"/>
            </a:lvl2pPr>
            <a:lvl3pPr lvl="2" algn="l">
              <a:lnSpc>
                <a:spcPct val="100000"/>
              </a:lnSpc>
              <a:spcBef>
                <a:spcPts val="0"/>
              </a:spcBef>
              <a:spcAft>
                <a:spcPts val="0"/>
              </a:spcAft>
              <a:buSzPts val="1300"/>
              <a:buNone/>
              <a:defRPr sz="1733"/>
            </a:lvl3pPr>
            <a:lvl4pPr lvl="3" algn="l">
              <a:lnSpc>
                <a:spcPct val="100000"/>
              </a:lnSpc>
              <a:spcBef>
                <a:spcPts val="0"/>
              </a:spcBef>
              <a:spcAft>
                <a:spcPts val="0"/>
              </a:spcAft>
              <a:buSzPts val="1300"/>
              <a:buNone/>
              <a:defRPr sz="1733"/>
            </a:lvl4pPr>
            <a:lvl5pPr lvl="4" algn="l">
              <a:lnSpc>
                <a:spcPct val="100000"/>
              </a:lnSpc>
              <a:spcBef>
                <a:spcPts val="0"/>
              </a:spcBef>
              <a:spcAft>
                <a:spcPts val="0"/>
              </a:spcAft>
              <a:buSzPts val="1300"/>
              <a:buNone/>
              <a:defRPr sz="1733"/>
            </a:lvl5pPr>
            <a:lvl6pPr lvl="5" algn="l">
              <a:lnSpc>
                <a:spcPct val="100000"/>
              </a:lnSpc>
              <a:spcBef>
                <a:spcPts val="0"/>
              </a:spcBef>
              <a:spcAft>
                <a:spcPts val="0"/>
              </a:spcAft>
              <a:buSzPts val="1300"/>
              <a:buNone/>
              <a:defRPr sz="1733"/>
            </a:lvl6pPr>
            <a:lvl7pPr lvl="6" algn="l">
              <a:lnSpc>
                <a:spcPct val="100000"/>
              </a:lnSpc>
              <a:spcBef>
                <a:spcPts val="0"/>
              </a:spcBef>
              <a:spcAft>
                <a:spcPts val="0"/>
              </a:spcAft>
              <a:buSzPts val="1300"/>
              <a:buNone/>
              <a:defRPr sz="1733"/>
            </a:lvl7pPr>
            <a:lvl8pPr lvl="7" algn="l">
              <a:lnSpc>
                <a:spcPct val="100000"/>
              </a:lnSpc>
              <a:spcBef>
                <a:spcPts val="0"/>
              </a:spcBef>
              <a:spcAft>
                <a:spcPts val="0"/>
              </a:spcAft>
              <a:buSzPts val="1300"/>
              <a:buNone/>
              <a:defRPr sz="1733"/>
            </a:lvl8pPr>
            <a:lvl9pPr lvl="8" algn="l">
              <a:lnSpc>
                <a:spcPct val="100000"/>
              </a:lnSpc>
              <a:spcBef>
                <a:spcPts val="0"/>
              </a:spcBef>
              <a:spcAft>
                <a:spcPts val="0"/>
              </a:spcAft>
              <a:buSzPts val="1300"/>
              <a:buNone/>
              <a:defRPr sz="1733"/>
            </a:lvl9pPr>
          </a:lstStyle>
          <a:p>
            <a:endParaRPr/>
          </a:p>
        </p:txBody>
      </p:sp>
      <p:sp>
        <p:nvSpPr>
          <p:cNvPr id="98" name="Google Shape;98;p20"/>
          <p:cNvSpPr txBox="1">
            <a:spLocks noGrp="1"/>
          </p:cNvSpPr>
          <p:nvPr>
            <p:ph type="body" idx="2"/>
          </p:nvPr>
        </p:nvSpPr>
        <p:spPr>
          <a:xfrm>
            <a:off x="6197600" y="2262133"/>
            <a:ext cx="4902400" cy="31300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99" name="Google Shape;99;p2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3364052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0"/>
        <p:cNvGrpSpPr/>
        <p:nvPr/>
      </p:nvGrpSpPr>
      <p:grpSpPr>
        <a:xfrm>
          <a:off x="0" y="0"/>
          <a:ext cx="0" cy="0"/>
          <a:chOff x="0" y="0"/>
          <a:chExt cx="0" cy="0"/>
        </a:xfrm>
      </p:grpSpPr>
      <p:grpSp>
        <p:nvGrpSpPr>
          <p:cNvPr id="101" name="Google Shape;101;p21"/>
          <p:cNvGrpSpPr/>
          <p:nvPr/>
        </p:nvGrpSpPr>
        <p:grpSpPr>
          <a:xfrm>
            <a:off x="1" y="5504763"/>
            <a:ext cx="931900" cy="912876"/>
            <a:chOff x="0" y="3785672"/>
            <a:chExt cx="698925" cy="684657"/>
          </a:xfrm>
        </p:grpSpPr>
        <p:sp>
          <p:nvSpPr>
            <p:cNvPr id="102" name="Google Shape;102;p21"/>
            <p:cNvSpPr/>
            <p:nvPr/>
          </p:nvSpPr>
          <p:spPr>
            <a:xfrm rot="-5400000">
              <a:off x="0" y="3785672"/>
              <a:ext cx="544800" cy="544800"/>
            </a:xfrm>
            <a:prstGeom prst="diagStripe">
              <a:avLst>
                <a:gd name="adj" fmla="val 5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 name="Google Shape;103;p21"/>
            <p:cNvSpPr/>
            <p:nvPr/>
          </p:nvSpPr>
          <p:spPr>
            <a:xfrm flipH="1">
              <a:off x="154125" y="3925529"/>
              <a:ext cx="544800" cy="544800"/>
            </a:xfrm>
            <a:prstGeom prst="diagStripe">
              <a:avLst>
                <a:gd name="adj" fmla="val 5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04" name="Google Shape;104;p21"/>
          <p:cNvSpPr txBox="1">
            <a:spLocks noGrp="1"/>
          </p:cNvSpPr>
          <p:nvPr>
            <p:ph type="body" idx="1"/>
          </p:nvPr>
        </p:nvSpPr>
        <p:spPr>
          <a:xfrm>
            <a:off x="1083633" y="5740500"/>
            <a:ext cx="9248000" cy="698400"/>
          </a:xfrm>
          <a:prstGeom prst="rect">
            <a:avLst/>
          </a:prstGeom>
          <a:noFill/>
          <a:ln>
            <a:noFill/>
          </a:ln>
        </p:spPr>
        <p:txBody>
          <a:bodyPr spcFirstLastPara="1" wrap="square" lIns="91425" tIns="91425" rIns="91425" bIns="91425" anchor="ctr" anchorCtr="0">
            <a:noAutofit/>
          </a:bodyPr>
          <a:lstStyle>
            <a:lvl1pPr marL="609585" lvl="0" indent="-304792" algn="l">
              <a:lnSpc>
                <a:spcPct val="100000"/>
              </a:lnSpc>
              <a:spcBef>
                <a:spcPts val="0"/>
              </a:spcBef>
              <a:spcAft>
                <a:spcPts val="0"/>
              </a:spcAft>
              <a:buSzPts val="1300"/>
              <a:buNone/>
              <a:defRPr/>
            </a:lvl1pPr>
          </a:lstStyle>
          <a:p>
            <a:endParaRPr/>
          </a:p>
        </p:txBody>
      </p:sp>
      <p:sp>
        <p:nvSpPr>
          <p:cNvPr id="105" name="Google Shape;105;p2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1407725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6"/>
        <p:cNvGrpSpPr/>
        <p:nvPr/>
      </p:nvGrpSpPr>
      <p:grpSpPr>
        <a:xfrm>
          <a:off x="0" y="0"/>
          <a:ext cx="0" cy="0"/>
          <a:chOff x="0" y="0"/>
          <a:chExt cx="0" cy="0"/>
        </a:xfrm>
      </p:grpSpPr>
      <p:grpSp>
        <p:nvGrpSpPr>
          <p:cNvPr id="107" name="Google Shape;107;p22"/>
          <p:cNvGrpSpPr/>
          <p:nvPr/>
        </p:nvGrpSpPr>
        <p:grpSpPr>
          <a:xfrm>
            <a:off x="5875200" y="1"/>
            <a:ext cx="6316800" cy="6857420"/>
            <a:chOff x="4406400" y="0"/>
            <a:chExt cx="4737600" cy="5143065"/>
          </a:xfrm>
        </p:grpSpPr>
        <p:sp>
          <p:nvSpPr>
            <p:cNvPr id="108" name="Google Shape;108;p22"/>
            <p:cNvSpPr/>
            <p:nvPr/>
          </p:nvSpPr>
          <p:spPr>
            <a:xfrm rot="5400000">
              <a:off x="4408200" y="-1800"/>
              <a:ext cx="47340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 name="Google Shape;109;p22"/>
            <p:cNvSpPr/>
            <p:nvPr/>
          </p:nvSpPr>
          <p:spPr>
            <a:xfrm rot="5400000">
              <a:off x="4841125" y="5700"/>
              <a:ext cx="42981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 name="Google Shape;110;p22"/>
            <p:cNvSpPr/>
            <p:nvPr/>
          </p:nvSpPr>
          <p:spPr>
            <a:xfrm rot="-5400000">
              <a:off x="5618399" y="123646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 name="Google Shape;111;p22"/>
            <p:cNvSpPr/>
            <p:nvPr/>
          </p:nvSpPr>
          <p:spPr>
            <a:xfrm flipH="1">
              <a:off x="5849857" y="14439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 name="Google Shape;112;p22"/>
            <p:cNvSpPr/>
            <p:nvPr/>
          </p:nvSpPr>
          <p:spPr>
            <a:xfrm rot="-5400000">
              <a:off x="5987081" y="24694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 name="Google Shape;113;p22"/>
            <p:cNvSpPr/>
            <p:nvPr/>
          </p:nvSpPr>
          <p:spPr>
            <a:xfrm flipH="1">
              <a:off x="6222115" y="267695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 name="Google Shape;114;p22"/>
            <p:cNvSpPr/>
            <p:nvPr/>
          </p:nvSpPr>
          <p:spPr>
            <a:xfrm rot="-5400000">
              <a:off x="6675341" y="186201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 name="Google Shape;115;p22"/>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 name="Google Shape;116;p22"/>
            <p:cNvSpPr/>
            <p:nvPr/>
          </p:nvSpPr>
          <p:spPr>
            <a:xfrm rot="-5400000">
              <a:off x="6861141" y="247781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 name="Google Shape;117;p22"/>
            <p:cNvSpPr/>
            <p:nvPr/>
          </p:nvSpPr>
          <p:spPr>
            <a:xfrm flipH="1">
              <a:off x="7965266" y="269296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 name="Google Shape;118;p22"/>
            <p:cNvSpPr/>
            <p:nvPr/>
          </p:nvSpPr>
          <p:spPr>
            <a:xfrm flipH="1">
              <a:off x="8145082" y="330875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 name="Google Shape;119;p22"/>
            <p:cNvSpPr/>
            <p:nvPr/>
          </p:nvSpPr>
          <p:spPr>
            <a:xfrm rot="-5400000">
              <a:off x="7047599" y="309501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 name="Google Shape;120;p22"/>
            <p:cNvSpPr/>
            <p:nvPr/>
          </p:nvSpPr>
          <p:spPr>
            <a:xfrm flipH="1">
              <a:off x="7276649" y="330250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 name="Google Shape;121;p22"/>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 name="Google Shape;122;p22"/>
            <p:cNvSpPr/>
            <p:nvPr/>
          </p:nvSpPr>
          <p:spPr>
            <a:xfrm flipH="1">
              <a:off x="7462448" y="391829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 name="Google Shape;123;p22"/>
            <p:cNvSpPr/>
            <p:nvPr/>
          </p:nvSpPr>
          <p:spPr>
            <a:xfrm rot="-5400000">
              <a:off x="8102491" y="371847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 name="Google Shape;124;p22"/>
            <p:cNvSpPr/>
            <p:nvPr/>
          </p:nvSpPr>
          <p:spPr>
            <a:xfrm flipH="1">
              <a:off x="8334533" y="392596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5" name="Google Shape;125;p22"/>
            <p:cNvSpPr/>
            <p:nvPr/>
          </p:nvSpPr>
          <p:spPr>
            <a:xfrm rot="-5400000">
              <a:off x="8288290" y="43342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26" name="Google Shape;126;p22"/>
          <p:cNvSpPr txBox="1">
            <a:spLocks noGrp="1"/>
          </p:cNvSpPr>
          <p:nvPr>
            <p:ph type="title" hasCustomPrompt="1"/>
          </p:nvPr>
        </p:nvSpPr>
        <p:spPr>
          <a:xfrm>
            <a:off x="1098467" y="1712900"/>
            <a:ext cx="6368000" cy="17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8000"/>
              <a:buNone/>
              <a:defRPr sz="10666"/>
            </a:lvl1pPr>
            <a:lvl2pPr lvl="1" algn="l">
              <a:lnSpc>
                <a:spcPct val="100000"/>
              </a:lnSpc>
              <a:spcBef>
                <a:spcPts val="0"/>
              </a:spcBef>
              <a:spcAft>
                <a:spcPts val="0"/>
              </a:spcAft>
              <a:buSzPts val="8000"/>
              <a:buNone/>
              <a:defRPr sz="10666"/>
            </a:lvl2pPr>
            <a:lvl3pPr lvl="2" algn="l">
              <a:lnSpc>
                <a:spcPct val="100000"/>
              </a:lnSpc>
              <a:spcBef>
                <a:spcPts val="0"/>
              </a:spcBef>
              <a:spcAft>
                <a:spcPts val="0"/>
              </a:spcAft>
              <a:buSzPts val="8000"/>
              <a:buNone/>
              <a:defRPr sz="10666"/>
            </a:lvl3pPr>
            <a:lvl4pPr lvl="3" algn="l">
              <a:lnSpc>
                <a:spcPct val="100000"/>
              </a:lnSpc>
              <a:spcBef>
                <a:spcPts val="0"/>
              </a:spcBef>
              <a:spcAft>
                <a:spcPts val="0"/>
              </a:spcAft>
              <a:buSzPts val="8000"/>
              <a:buNone/>
              <a:defRPr sz="10666"/>
            </a:lvl4pPr>
            <a:lvl5pPr lvl="4" algn="l">
              <a:lnSpc>
                <a:spcPct val="100000"/>
              </a:lnSpc>
              <a:spcBef>
                <a:spcPts val="0"/>
              </a:spcBef>
              <a:spcAft>
                <a:spcPts val="0"/>
              </a:spcAft>
              <a:buSzPts val="8000"/>
              <a:buNone/>
              <a:defRPr sz="10666"/>
            </a:lvl5pPr>
            <a:lvl6pPr lvl="5" algn="l">
              <a:lnSpc>
                <a:spcPct val="100000"/>
              </a:lnSpc>
              <a:spcBef>
                <a:spcPts val="0"/>
              </a:spcBef>
              <a:spcAft>
                <a:spcPts val="0"/>
              </a:spcAft>
              <a:buSzPts val="8000"/>
              <a:buNone/>
              <a:defRPr sz="10666"/>
            </a:lvl6pPr>
            <a:lvl7pPr lvl="6" algn="l">
              <a:lnSpc>
                <a:spcPct val="100000"/>
              </a:lnSpc>
              <a:spcBef>
                <a:spcPts val="0"/>
              </a:spcBef>
              <a:spcAft>
                <a:spcPts val="0"/>
              </a:spcAft>
              <a:buSzPts val="8000"/>
              <a:buNone/>
              <a:defRPr sz="10666"/>
            </a:lvl7pPr>
            <a:lvl8pPr lvl="7" algn="l">
              <a:lnSpc>
                <a:spcPct val="100000"/>
              </a:lnSpc>
              <a:spcBef>
                <a:spcPts val="0"/>
              </a:spcBef>
              <a:spcAft>
                <a:spcPts val="0"/>
              </a:spcAft>
              <a:buSzPts val="8000"/>
              <a:buNone/>
              <a:defRPr sz="10666"/>
            </a:lvl8pPr>
            <a:lvl9pPr lvl="8" algn="l">
              <a:lnSpc>
                <a:spcPct val="100000"/>
              </a:lnSpc>
              <a:spcBef>
                <a:spcPts val="0"/>
              </a:spcBef>
              <a:spcAft>
                <a:spcPts val="0"/>
              </a:spcAft>
              <a:buSzPts val="8000"/>
              <a:buNone/>
              <a:defRPr sz="10666"/>
            </a:lvl9pPr>
          </a:lstStyle>
          <a:p>
            <a:r>
              <a:t>xx%</a:t>
            </a:r>
          </a:p>
        </p:txBody>
      </p:sp>
      <p:sp>
        <p:nvSpPr>
          <p:cNvPr id="127" name="Google Shape;127;p22"/>
          <p:cNvSpPr txBox="1">
            <a:spLocks noGrp="1"/>
          </p:cNvSpPr>
          <p:nvPr>
            <p:ph type="body" idx="1"/>
          </p:nvPr>
        </p:nvSpPr>
        <p:spPr>
          <a:xfrm>
            <a:off x="1098467" y="3524165"/>
            <a:ext cx="6368000" cy="16252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128" name="Google Shape;128;p2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5851666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2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2480217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5995712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58768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5976850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124011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8172020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58234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B3DA7C-0C66-43B9-B4D3-BAD3F1772EF1}" type="datetimeFigureOut">
              <a:rPr lang="en-IN" smtClean="0"/>
              <a:t>28-12-2023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1FC2FF-D940-4ABF-9DEA-131246C9AE85}" type="slidenum">
              <a:rPr lang="en-IN" smtClean="0"/>
              <a:t>‹#›</a:t>
            </a:fld>
            <a:endParaRPr lang="en-I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20022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1914683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068241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92197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79451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
        <p:cNvGrpSpPr/>
        <p:nvPr/>
      </p:nvGrpSpPr>
      <p:grpSpPr>
        <a:xfrm>
          <a:off x="0" y="0"/>
          <a:ext cx="0" cy="0"/>
          <a:chOff x="0" y="0"/>
          <a:chExt cx="0" cy="0"/>
        </a:xfrm>
      </p:grpSpPr>
      <p:grpSp>
        <p:nvGrpSpPr>
          <p:cNvPr id="11" name="Google Shape;11;p13"/>
          <p:cNvGrpSpPr/>
          <p:nvPr/>
        </p:nvGrpSpPr>
        <p:grpSpPr>
          <a:xfrm>
            <a:off x="0" y="508001"/>
            <a:ext cx="1383800" cy="1355051"/>
            <a:chOff x="0" y="381001"/>
            <a:chExt cx="1037850" cy="1016288"/>
          </a:xfrm>
        </p:grpSpPr>
        <p:sp>
          <p:nvSpPr>
            <p:cNvPr id="12" name="Google Shape;12;p1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 name="Google Shape;13;p1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4" name="Google Shape;14;p13"/>
          <p:cNvSpPr txBox="1">
            <a:spLocks noGrp="1"/>
          </p:cNvSpPr>
          <p:nvPr>
            <p:ph type="title"/>
          </p:nvPr>
        </p:nvSpPr>
        <p:spPr>
          <a:xfrm>
            <a:off x="1730000" y="525000"/>
            <a:ext cx="5065200" cy="199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15" name="Google Shape;15;p13"/>
          <p:cNvSpPr txBox="1">
            <a:spLocks noGrp="1"/>
          </p:cNvSpPr>
          <p:nvPr>
            <p:ph type="body" idx="1"/>
          </p:nvPr>
        </p:nvSpPr>
        <p:spPr>
          <a:xfrm>
            <a:off x="1730000" y="2630067"/>
            <a:ext cx="5065200" cy="3221200"/>
          </a:xfrm>
          <a:prstGeom prst="rect">
            <a:avLst/>
          </a:prstGeom>
          <a:noFill/>
          <a:ln>
            <a:noFill/>
          </a:ln>
        </p:spPr>
        <p:txBody>
          <a:bodyPr spcFirstLastPara="1" wrap="square" lIns="91425" tIns="91425" rIns="91425" bIns="91425" anchor="t" anchorCtr="0">
            <a:noAutofit/>
          </a:bodyPr>
          <a:lstStyle>
            <a:lvl1pPr marL="609570" lvl="0" indent="-414846" algn="l">
              <a:lnSpc>
                <a:spcPct val="115000"/>
              </a:lnSpc>
              <a:spcBef>
                <a:spcPts val="0"/>
              </a:spcBef>
              <a:spcAft>
                <a:spcPts val="0"/>
              </a:spcAft>
              <a:buSzPts val="1300"/>
              <a:buChar char="●"/>
              <a:defRPr/>
            </a:lvl1pPr>
            <a:lvl2pPr marL="1219140" lvl="1" indent="-397913" algn="l">
              <a:lnSpc>
                <a:spcPct val="115000"/>
              </a:lnSpc>
              <a:spcBef>
                <a:spcPts val="2133"/>
              </a:spcBef>
              <a:spcAft>
                <a:spcPts val="0"/>
              </a:spcAft>
              <a:buSzPts val="1100"/>
              <a:buChar char="○"/>
              <a:defRPr/>
            </a:lvl2pPr>
            <a:lvl3pPr marL="1828709" lvl="2" indent="-397913" algn="l">
              <a:lnSpc>
                <a:spcPct val="115000"/>
              </a:lnSpc>
              <a:spcBef>
                <a:spcPts val="2133"/>
              </a:spcBef>
              <a:spcAft>
                <a:spcPts val="0"/>
              </a:spcAft>
              <a:buSzPts val="1100"/>
              <a:buChar char="■"/>
              <a:defRPr/>
            </a:lvl3pPr>
            <a:lvl4pPr marL="2438278" lvl="3" indent="-397913" algn="l">
              <a:lnSpc>
                <a:spcPct val="115000"/>
              </a:lnSpc>
              <a:spcBef>
                <a:spcPts val="2133"/>
              </a:spcBef>
              <a:spcAft>
                <a:spcPts val="0"/>
              </a:spcAft>
              <a:buSzPts val="1100"/>
              <a:buChar char="●"/>
              <a:defRPr/>
            </a:lvl4pPr>
            <a:lvl5pPr marL="3047848" lvl="4" indent="-397913" algn="l">
              <a:lnSpc>
                <a:spcPct val="115000"/>
              </a:lnSpc>
              <a:spcBef>
                <a:spcPts val="2133"/>
              </a:spcBef>
              <a:spcAft>
                <a:spcPts val="0"/>
              </a:spcAft>
              <a:buSzPts val="1100"/>
              <a:buChar char="○"/>
              <a:defRPr/>
            </a:lvl5pPr>
            <a:lvl6pPr marL="3657418" lvl="5" indent="-397913" algn="l">
              <a:lnSpc>
                <a:spcPct val="115000"/>
              </a:lnSpc>
              <a:spcBef>
                <a:spcPts val="2133"/>
              </a:spcBef>
              <a:spcAft>
                <a:spcPts val="0"/>
              </a:spcAft>
              <a:buSzPts val="1100"/>
              <a:buChar char="■"/>
              <a:defRPr/>
            </a:lvl6pPr>
            <a:lvl7pPr marL="4266987" lvl="6" indent="-397913" algn="l">
              <a:lnSpc>
                <a:spcPct val="115000"/>
              </a:lnSpc>
              <a:spcBef>
                <a:spcPts val="2133"/>
              </a:spcBef>
              <a:spcAft>
                <a:spcPts val="0"/>
              </a:spcAft>
              <a:buSzPts val="1100"/>
              <a:buChar char="●"/>
              <a:defRPr/>
            </a:lvl7pPr>
            <a:lvl8pPr marL="4876557" lvl="7" indent="-397913" algn="l">
              <a:lnSpc>
                <a:spcPct val="115000"/>
              </a:lnSpc>
              <a:spcBef>
                <a:spcPts val="2133"/>
              </a:spcBef>
              <a:spcAft>
                <a:spcPts val="0"/>
              </a:spcAft>
              <a:buSzPts val="1100"/>
              <a:buChar char="○"/>
              <a:defRPr/>
            </a:lvl8pPr>
            <a:lvl9pPr marL="5486126" lvl="8" indent="-397913" algn="l">
              <a:lnSpc>
                <a:spcPct val="115000"/>
              </a:lnSpc>
              <a:spcBef>
                <a:spcPts val="2133"/>
              </a:spcBef>
              <a:spcAft>
                <a:spcPts val="2133"/>
              </a:spcAft>
              <a:buSzPts val="1100"/>
              <a:buChar char="■"/>
              <a:defRPr/>
            </a:lvl9pPr>
          </a:lstStyle>
          <a:p>
            <a:endParaRPr/>
          </a:p>
        </p:txBody>
      </p:sp>
      <p:sp>
        <p:nvSpPr>
          <p:cNvPr id="16" name="Google Shape;16;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049173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7"/>
        <p:cNvGrpSpPr/>
        <p:nvPr/>
      </p:nvGrpSpPr>
      <p:grpSpPr>
        <a:xfrm>
          <a:off x="0" y="0"/>
          <a:ext cx="0" cy="0"/>
          <a:chOff x="0" y="0"/>
          <a:chExt cx="0" cy="0"/>
        </a:xfrm>
      </p:grpSpPr>
      <p:sp>
        <p:nvSpPr>
          <p:cNvPr id="18" name="Google Shape;18;p14"/>
          <p:cNvSpPr/>
          <p:nvPr/>
        </p:nvSpPr>
        <p:spPr>
          <a:xfrm rot="5400000">
            <a:off x="10000400" y="673"/>
            <a:ext cx="2191600" cy="2191600"/>
          </a:xfrm>
          <a:prstGeom prst="diagStripe">
            <a:avLst>
              <a:gd name="adj" fmla="val 0"/>
            </a:avLst>
          </a:prstGeom>
          <a:solidFill>
            <a:schemeClr val="lt1">
              <a:alpha val="235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9" name="Google Shape;19;p14"/>
          <p:cNvGrpSpPr/>
          <p:nvPr/>
        </p:nvGrpSpPr>
        <p:grpSpPr>
          <a:xfrm>
            <a:off x="2" y="656"/>
            <a:ext cx="6871607" cy="6845865"/>
            <a:chOff x="0" y="75"/>
            <a:chExt cx="5153705" cy="5152950"/>
          </a:xfrm>
        </p:grpSpPr>
        <p:sp>
          <p:nvSpPr>
            <p:cNvPr id="20" name="Google Shape;20;p14"/>
            <p:cNvSpPr/>
            <p:nvPr/>
          </p:nvSpPr>
          <p:spPr>
            <a:xfrm rot="-5400000">
              <a:off x="455" y="-225"/>
              <a:ext cx="5152800" cy="5153700"/>
            </a:xfrm>
            <a:prstGeom prst="diagStripe">
              <a:avLst>
                <a:gd name="adj" fmla="val 50000"/>
              </a:avLst>
            </a:prstGeom>
            <a:solidFill>
              <a:schemeClr val="lt1">
                <a:alpha val="235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 name="Google Shape;21;p14"/>
            <p:cNvSpPr/>
            <p:nvPr/>
          </p:nvSpPr>
          <p:spPr>
            <a:xfrm rot="-5400000">
              <a:off x="150" y="1145825"/>
              <a:ext cx="3996600" cy="3996900"/>
            </a:xfrm>
            <a:prstGeom prst="diagStripe">
              <a:avLst>
                <a:gd name="adj" fmla="val 58774"/>
              </a:avLst>
            </a:prstGeom>
            <a:solidFill>
              <a:schemeClr val="lt1">
                <a:alpha val="235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 name="Google Shape;22;p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 name="Google Shape;23;p14"/>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4" name="Google Shape;24;p14"/>
          <p:cNvSpPr txBox="1">
            <a:spLocks noGrp="1"/>
          </p:cNvSpPr>
          <p:nvPr>
            <p:ph type="ctrTitle"/>
          </p:nvPr>
        </p:nvSpPr>
        <p:spPr>
          <a:xfrm>
            <a:off x="4716200" y="2104533"/>
            <a:ext cx="6690000" cy="2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sz="5333"/>
            </a:lvl1pPr>
            <a:lvl2pPr lvl="1" algn="l">
              <a:lnSpc>
                <a:spcPct val="100000"/>
              </a:lnSpc>
              <a:spcBef>
                <a:spcPts val="0"/>
              </a:spcBef>
              <a:spcAft>
                <a:spcPts val="0"/>
              </a:spcAft>
              <a:buSzPts val="4000"/>
              <a:buNone/>
              <a:defRPr sz="5333"/>
            </a:lvl2pPr>
            <a:lvl3pPr lvl="2" algn="l">
              <a:lnSpc>
                <a:spcPct val="100000"/>
              </a:lnSpc>
              <a:spcBef>
                <a:spcPts val="0"/>
              </a:spcBef>
              <a:spcAft>
                <a:spcPts val="0"/>
              </a:spcAft>
              <a:buSzPts val="4000"/>
              <a:buNone/>
              <a:defRPr sz="5333"/>
            </a:lvl3pPr>
            <a:lvl4pPr lvl="3" algn="l">
              <a:lnSpc>
                <a:spcPct val="100000"/>
              </a:lnSpc>
              <a:spcBef>
                <a:spcPts val="0"/>
              </a:spcBef>
              <a:spcAft>
                <a:spcPts val="0"/>
              </a:spcAft>
              <a:buSzPts val="4000"/>
              <a:buNone/>
              <a:defRPr sz="5333"/>
            </a:lvl4pPr>
            <a:lvl5pPr lvl="4" algn="l">
              <a:lnSpc>
                <a:spcPct val="100000"/>
              </a:lnSpc>
              <a:spcBef>
                <a:spcPts val="0"/>
              </a:spcBef>
              <a:spcAft>
                <a:spcPts val="0"/>
              </a:spcAft>
              <a:buSzPts val="4000"/>
              <a:buNone/>
              <a:defRPr sz="5333"/>
            </a:lvl5pPr>
            <a:lvl6pPr lvl="5" algn="l">
              <a:lnSpc>
                <a:spcPct val="100000"/>
              </a:lnSpc>
              <a:spcBef>
                <a:spcPts val="0"/>
              </a:spcBef>
              <a:spcAft>
                <a:spcPts val="0"/>
              </a:spcAft>
              <a:buSzPts val="4000"/>
              <a:buNone/>
              <a:defRPr sz="5333"/>
            </a:lvl6pPr>
            <a:lvl7pPr lvl="6" algn="l">
              <a:lnSpc>
                <a:spcPct val="100000"/>
              </a:lnSpc>
              <a:spcBef>
                <a:spcPts val="0"/>
              </a:spcBef>
              <a:spcAft>
                <a:spcPts val="0"/>
              </a:spcAft>
              <a:buSzPts val="4000"/>
              <a:buNone/>
              <a:defRPr sz="5333"/>
            </a:lvl7pPr>
            <a:lvl8pPr lvl="7" algn="l">
              <a:lnSpc>
                <a:spcPct val="100000"/>
              </a:lnSpc>
              <a:spcBef>
                <a:spcPts val="0"/>
              </a:spcBef>
              <a:spcAft>
                <a:spcPts val="0"/>
              </a:spcAft>
              <a:buSzPts val="4000"/>
              <a:buNone/>
              <a:defRPr sz="5333"/>
            </a:lvl8pPr>
            <a:lvl9pPr lvl="8" algn="l">
              <a:lnSpc>
                <a:spcPct val="100000"/>
              </a:lnSpc>
              <a:spcBef>
                <a:spcPts val="0"/>
              </a:spcBef>
              <a:spcAft>
                <a:spcPts val="0"/>
              </a:spcAft>
              <a:buSzPts val="4000"/>
              <a:buNone/>
              <a:defRPr sz="5333"/>
            </a:lvl9pPr>
          </a:lstStyle>
          <a:p>
            <a:endParaRPr/>
          </a:p>
        </p:txBody>
      </p:sp>
      <p:sp>
        <p:nvSpPr>
          <p:cNvPr id="25" name="Google Shape;25;p14"/>
          <p:cNvSpPr txBox="1">
            <a:spLocks noGrp="1"/>
          </p:cNvSpPr>
          <p:nvPr>
            <p:ph type="subTitle" idx="1"/>
          </p:nvPr>
        </p:nvSpPr>
        <p:spPr>
          <a:xfrm>
            <a:off x="6778600" y="5233233"/>
            <a:ext cx="4627600" cy="67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733"/>
            </a:lvl2pPr>
            <a:lvl3pPr lvl="2" algn="l">
              <a:lnSpc>
                <a:spcPct val="100000"/>
              </a:lnSpc>
              <a:spcBef>
                <a:spcPts val="0"/>
              </a:spcBef>
              <a:spcAft>
                <a:spcPts val="0"/>
              </a:spcAft>
              <a:buSzPts val="1300"/>
              <a:buNone/>
              <a:defRPr sz="1733"/>
            </a:lvl3pPr>
            <a:lvl4pPr lvl="3" algn="l">
              <a:lnSpc>
                <a:spcPct val="100000"/>
              </a:lnSpc>
              <a:spcBef>
                <a:spcPts val="0"/>
              </a:spcBef>
              <a:spcAft>
                <a:spcPts val="0"/>
              </a:spcAft>
              <a:buSzPts val="1300"/>
              <a:buNone/>
              <a:defRPr sz="1733"/>
            </a:lvl4pPr>
            <a:lvl5pPr lvl="4" algn="l">
              <a:lnSpc>
                <a:spcPct val="100000"/>
              </a:lnSpc>
              <a:spcBef>
                <a:spcPts val="0"/>
              </a:spcBef>
              <a:spcAft>
                <a:spcPts val="0"/>
              </a:spcAft>
              <a:buSzPts val="1300"/>
              <a:buNone/>
              <a:defRPr sz="1733"/>
            </a:lvl5pPr>
            <a:lvl6pPr lvl="5" algn="l">
              <a:lnSpc>
                <a:spcPct val="100000"/>
              </a:lnSpc>
              <a:spcBef>
                <a:spcPts val="0"/>
              </a:spcBef>
              <a:spcAft>
                <a:spcPts val="0"/>
              </a:spcAft>
              <a:buSzPts val="1300"/>
              <a:buNone/>
              <a:defRPr sz="1733"/>
            </a:lvl6pPr>
            <a:lvl7pPr lvl="6" algn="l">
              <a:lnSpc>
                <a:spcPct val="100000"/>
              </a:lnSpc>
              <a:spcBef>
                <a:spcPts val="0"/>
              </a:spcBef>
              <a:spcAft>
                <a:spcPts val="0"/>
              </a:spcAft>
              <a:buSzPts val="1300"/>
              <a:buNone/>
              <a:defRPr sz="1733"/>
            </a:lvl7pPr>
            <a:lvl8pPr lvl="7" algn="l">
              <a:lnSpc>
                <a:spcPct val="100000"/>
              </a:lnSpc>
              <a:spcBef>
                <a:spcPts val="0"/>
              </a:spcBef>
              <a:spcAft>
                <a:spcPts val="0"/>
              </a:spcAft>
              <a:buSzPts val="1300"/>
              <a:buNone/>
              <a:defRPr sz="1733"/>
            </a:lvl8pPr>
            <a:lvl9pPr lvl="8" algn="l">
              <a:lnSpc>
                <a:spcPct val="100000"/>
              </a:lnSpc>
              <a:spcBef>
                <a:spcPts val="0"/>
              </a:spcBef>
              <a:spcAft>
                <a:spcPts val="0"/>
              </a:spcAft>
              <a:buSzPts val="1300"/>
              <a:buNone/>
              <a:defRPr sz="1733"/>
            </a:lvl9pPr>
          </a:lstStyle>
          <a:p>
            <a:endParaRPr/>
          </a:p>
        </p:txBody>
      </p:sp>
      <p:sp>
        <p:nvSpPr>
          <p:cNvPr id="26" name="Google Shape;26;p1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7827063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grpSp>
        <p:nvGrpSpPr>
          <p:cNvPr id="28" name="Google Shape;28;p15"/>
          <p:cNvGrpSpPr/>
          <p:nvPr/>
        </p:nvGrpSpPr>
        <p:grpSpPr>
          <a:xfrm>
            <a:off x="5875200" y="2"/>
            <a:ext cx="6316800" cy="6857420"/>
            <a:chOff x="4406400" y="0"/>
            <a:chExt cx="4737600" cy="5143065"/>
          </a:xfrm>
        </p:grpSpPr>
        <p:sp>
          <p:nvSpPr>
            <p:cNvPr id="29" name="Google Shape;29;p15"/>
            <p:cNvSpPr/>
            <p:nvPr/>
          </p:nvSpPr>
          <p:spPr>
            <a:xfrm rot="5400000">
              <a:off x="4408200" y="-1800"/>
              <a:ext cx="47340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 name="Google Shape;30;p15"/>
            <p:cNvSpPr/>
            <p:nvPr/>
          </p:nvSpPr>
          <p:spPr>
            <a:xfrm rot="5400000">
              <a:off x="4841125" y="5700"/>
              <a:ext cx="42981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 name="Google Shape;31;p15"/>
            <p:cNvSpPr/>
            <p:nvPr/>
          </p:nvSpPr>
          <p:spPr>
            <a:xfrm rot="-5400000">
              <a:off x="5618399" y="123646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 name="Google Shape;32;p15"/>
            <p:cNvSpPr/>
            <p:nvPr/>
          </p:nvSpPr>
          <p:spPr>
            <a:xfrm flipH="1">
              <a:off x="5849857" y="14439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 name="Google Shape;33;p15"/>
            <p:cNvSpPr/>
            <p:nvPr/>
          </p:nvSpPr>
          <p:spPr>
            <a:xfrm rot="-5400000">
              <a:off x="5987081" y="24694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 name="Google Shape;34;p15"/>
            <p:cNvSpPr/>
            <p:nvPr/>
          </p:nvSpPr>
          <p:spPr>
            <a:xfrm flipH="1">
              <a:off x="6222115" y="267695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 name="Google Shape;35;p15"/>
            <p:cNvSpPr/>
            <p:nvPr/>
          </p:nvSpPr>
          <p:spPr>
            <a:xfrm rot="-5400000">
              <a:off x="6675341" y="186201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 name="Google Shape;36;p1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 name="Google Shape;37;p15"/>
            <p:cNvSpPr/>
            <p:nvPr/>
          </p:nvSpPr>
          <p:spPr>
            <a:xfrm rot="-5400000">
              <a:off x="6861141" y="247781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 name="Google Shape;38;p15"/>
            <p:cNvSpPr/>
            <p:nvPr/>
          </p:nvSpPr>
          <p:spPr>
            <a:xfrm flipH="1">
              <a:off x="7965266" y="269296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 name="Google Shape;39;p15"/>
            <p:cNvSpPr/>
            <p:nvPr/>
          </p:nvSpPr>
          <p:spPr>
            <a:xfrm flipH="1">
              <a:off x="8145082" y="330875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 name="Google Shape;40;p15"/>
            <p:cNvSpPr/>
            <p:nvPr/>
          </p:nvSpPr>
          <p:spPr>
            <a:xfrm rot="-5400000">
              <a:off x="7047599" y="309501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 name="Google Shape;41;p15"/>
            <p:cNvSpPr/>
            <p:nvPr/>
          </p:nvSpPr>
          <p:spPr>
            <a:xfrm flipH="1">
              <a:off x="7276649" y="330250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 name="Google Shape;42;p1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 name="Google Shape;43;p15"/>
            <p:cNvSpPr/>
            <p:nvPr/>
          </p:nvSpPr>
          <p:spPr>
            <a:xfrm flipH="1">
              <a:off x="7462448" y="391829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 name="Google Shape;44;p15"/>
            <p:cNvSpPr/>
            <p:nvPr/>
          </p:nvSpPr>
          <p:spPr>
            <a:xfrm rot="-5400000">
              <a:off x="8102491" y="371847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 name="Google Shape;45;p15"/>
            <p:cNvSpPr/>
            <p:nvPr/>
          </p:nvSpPr>
          <p:spPr>
            <a:xfrm flipH="1">
              <a:off x="8334533" y="392596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 name="Google Shape;46;p15"/>
            <p:cNvSpPr/>
            <p:nvPr/>
          </p:nvSpPr>
          <p:spPr>
            <a:xfrm rot="-5400000">
              <a:off x="8288290" y="43342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7" name="Google Shape;47;p15"/>
          <p:cNvSpPr txBox="1">
            <a:spLocks noGrp="1"/>
          </p:cNvSpPr>
          <p:nvPr>
            <p:ph type="title"/>
          </p:nvPr>
        </p:nvSpPr>
        <p:spPr>
          <a:xfrm>
            <a:off x="1098467" y="2737333"/>
            <a:ext cx="6116000" cy="1531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8" name="Google Shape;4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3777449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9"/>
        <p:cNvGrpSpPr/>
        <p:nvPr/>
      </p:nvGrpSpPr>
      <p:grpSpPr>
        <a:xfrm>
          <a:off x="0" y="0"/>
          <a:ext cx="0" cy="0"/>
          <a:chOff x="0" y="0"/>
          <a:chExt cx="0" cy="0"/>
        </a:xfrm>
      </p:grpSpPr>
      <p:grpSp>
        <p:nvGrpSpPr>
          <p:cNvPr id="50" name="Google Shape;50;p16"/>
          <p:cNvGrpSpPr/>
          <p:nvPr/>
        </p:nvGrpSpPr>
        <p:grpSpPr>
          <a:xfrm>
            <a:off x="0" y="508001"/>
            <a:ext cx="1383800" cy="1355051"/>
            <a:chOff x="0" y="381001"/>
            <a:chExt cx="1037850" cy="1016288"/>
          </a:xfrm>
        </p:grpSpPr>
        <p:sp>
          <p:nvSpPr>
            <p:cNvPr id="51" name="Google Shape;51;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 name="Google Shape;52;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53" name="Google Shape;53;p16"/>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54" name="Google Shape;54;p16"/>
          <p:cNvSpPr txBox="1">
            <a:spLocks noGrp="1"/>
          </p:cNvSpPr>
          <p:nvPr>
            <p:ph type="body" idx="1"/>
          </p:nvPr>
        </p:nvSpPr>
        <p:spPr>
          <a:xfrm>
            <a:off x="1730000" y="2090067"/>
            <a:ext cx="9385200" cy="3881600"/>
          </a:xfrm>
          <a:prstGeom prst="rect">
            <a:avLst/>
          </a:prstGeom>
          <a:noFill/>
          <a:ln>
            <a:noFill/>
          </a:ln>
        </p:spPr>
        <p:txBody>
          <a:bodyPr spcFirstLastPara="1" wrap="square" lIns="91425" tIns="91425" rIns="91425" bIns="91425" anchor="t" anchorCtr="0">
            <a:noAutofit/>
          </a:bodyPr>
          <a:lstStyle>
            <a:lvl1pPr marL="609570" lvl="0" indent="-414846" algn="l">
              <a:lnSpc>
                <a:spcPct val="115000"/>
              </a:lnSpc>
              <a:spcBef>
                <a:spcPts val="0"/>
              </a:spcBef>
              <a:spcAft>
                <a:spcPts val="0"/>
              </a:spcAft>
              <a:buSzPts val="1300"/>
              <a:buChar char="●"/>
              <a:defRPr/>
            </a:lvl1pPr>
            <a:lvl2pPr marL="1219140" lvl="1" indent="-397913" algn="l">
              <a:lnSpc>
                <a:spcPct val="115000"/>
              </a:lnSpc>
              <a:spcBef>
                <a:spcPts val="2133"/>
              </a:spcBef>
              <a:spcAft>
                <a:spcPts val="0"/>
              </a:spcAft>
              <a:buSzPts val="1100"/>
              <a:buChar char="○"/>
              <a:defRPr/>
            </a:lvl2pPr>
            <a:lvl3pPr marL="1828709" lvl="2" indent="-397913" algn="l">
              <a:lnSpc>
                <a:spcPct val="115000"/>
              </a:lnSpc>
              <a:spcBef>
                <a:spcPts val="2133"/>
              </a:spcBef>
              <a:spcAft>
                <a:spcPts val="0"/>
              </a:spcAft>
              <a:buSzPts val="1100"/>
              <a:buChar char="■"/>
              <a:defRPr/>
            </a:lvl3pPr>
            <a:lvl4pPr marL="2438278" lvl="3" indent="-397913" algn="l">
              <a:lnSpc>
                <a:spcPct val="115000"/>
              </a:lnSpc>
              <a:spcBef>
                <a:spcPts val="2133"/>
              </a:spcBef>
              <a:spcAft>
                <a:spcPts val="0"/>
              </a:spcAft>
              <a:buSzPts val="1100"/>
              <a:buChar char="●"/>
              <a:defRPr/>
            </a:lvl4pPr>
            <a:lvl5pPr marL="3047848" lvl="4" indent="-397913" algn="l">
              <a:lnSpc>
                <a:spcPct val="115000"/>
              </a:lnSpc>
              <a:spcBef>
                <a:spcPts val="2133"/>
              </a:spcBef>
              <a:spcAft>
                <a:spcPts val="0"/>
              </a:spcAft>
              <a:buSzPts val="1100"/>
              <a:buChar char="○"/>
              <a:defRPr/>
            </a:lvl5pPr>
            <a:lvl6pPr marL="3657418" lvl="5" indent="-397913" algn="l">
              <a:lnSpc>
                <a:spcPct val="115000"/>
              </a:lnSpc>
              <a:spcBef>
                <a:spcPts val="2133"/>
              </a:spcBef>
              <a:spcAft>
                <a:spcPts val="0"/>
              </a:spcAft>
              <a:buSzPts val="1100"/>
              <a:buChar char="■"/>
              <a:defRPr/>
            </a:lvl6pPr>
            <a:lvl7pPr marL="4266987" lvl="6" indent="-397913" algn="l">
              <a:lnSpc>
                <a:spcPct val="115000"/>
              </a:lnSpc>
              <a:spcBef>
                <a:spcPts val="2133"/>
              </a:spcBef>
              <a:spcAft>
                <a:spcPts val="0"/>
              </a:spcAft>
              <a:buSzPts val="1100"/>
              <a:buChar char="●"/>
              <a:defRPr/>
            </a:lvl7pPr>
            <a:lvl8pPr marL="4876557" lvl="7" indent="-397913" algn="l">
              <a:lnSpc>
                <a:spcPct val="115000"/>
              </a:lnSpc>
              <a:spcBef>
                <a:spcPts val="2133"/>
              </a:spcBef>
              <a:spcAft>
                <a:spcPts val="0"/>
              </a:spcAft>
              <a:buSzPts val="1100"/>
              <a:buChar char="○"/>
              <a:defRPr/>
            </a:lvl8pPr>
            <a:lvl9pPr marL="5486126" lvl="8" indent="-397913" algn="l">
              <a:lnSpc>
                <a:spcPct val="115000"/>
              </a:lnSpc>
              <a:spcBef>
                <a:spcPts val="2133"/>
              </a:spcBef>
              <a:spcAft>
                <a:spcPts val="2133"/>
              </a:spcAft>
              <a:buSzPts val="1100"/>
              <a:buChar char="■"/>
              <a:defRPr/>
            </a:lvl9pPr>
          </a:lstStyle>
          <a:p>
            <a:endParaRPr/>
          </a:p>
        </p:txBody>
      </p:sp>
      <p:sp>
        <p:nvSpPr>
          <p:cNvPr id="55" name="Google Shape;55;p1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1072061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6"/>
        <p:cNvGrpSpPr/>
        <p:nvPr/>
      </p:nvGrpSpPr>
      <p:grpSpPr>
        <a:xfrm>
          <a:off x="0" y="0"/>
          <a:ext cx="0" cy="0"/>
          <a:chOff x="0" y="0"/>
          <a:chExt cx="0" cy="0"/>
        </a:xfrm>
      </p:grpSpPr>
      <p:grpSp>
        <p:nvGrpSpPr>
          <p:cNvPr id="57" name="Google Shape;57;p17"/>
          <p:cNvGrpSpPr/>
          <p:nvPr/>
        </p:nvGrpSpPr>
        <p:grpSpPr>
          <a:xfrm>
            <a:off x="0" y="508001"/>
            <a:ext cx="1383800" cy="1355051"/>
            <a:chOff x="0" y="381001"/>
            <a:chExt cx="1037850" cy="1016288"/>
          </a:xfrm>
        </p:grpSpPr>
        <p:sp>
          <p:nvSpPr>
            <p:cNvPr id="58" name="Google Shape;58;p1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 name="Google Shape;59;p1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60" name="Google Shape;60;p17"/>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61" name="Google Shape;61;p17"/>
          <p:cNvSpPr txBox="1">
            <a:spLocks noGrp="1"/>
          </p:cNvSpPr>
          <p:nvPr>
            <p:ph type="body" idx="1"/>
          </p:nvPr>
        </p:nvSpPr>
        <p:spPr>
          <a:xfrm>
            <a:off x="1730000" y="2090067"/>
            <a:ext cx="4537600" cy="3881600"/>
          </a:xfrm>
          <a:prstGeom prst="rect">
            <a:avLst/>
          </a:prstGeom>
          <a:noFill/>
          <a:ln>
            <a:noFill/>
          </a:ln>
        </p:spPr>
        <p:txBody>
          <a:bodyPr spcFirstLastPara="1" wrap="square" lIns="91425" tIns="91425" rIns="91425" bIns="91425" anchor="t" anchorCtr="0">
            <a:noAutofit/>
          </a:bodyPr>
          <a:lstStyle>
            <a:lvl1pPr marL="609570" lvl="0" indent="-414846" algn="l">
              <a:lnSpc>
                <a:spcPct val="115000"/>
              </a:lnSpc>
              <a:spcBef>
                <a:spcPts val="0"/>
              </a:spcBef>
              <a:spcAft>
                <a:spcPts val="0"/>
              </a:spcAft>
              <a:buSzPts val="1300"/>
              <a:buChar char="●"/>
              <a:defRPr/>
            </a:lvl1pPr>
            <a:lvl2pPr marL="1219140" lvl="1" indent="-397913" algn="l">
              <a:lnSpc>
                <a:spcPct val="115000"/>
              </a:lnSpc>
              <a:spcBef>
                <a:spcPts val="2133"/>
              </a:spcBef>
              <a:spcAft>
                <a:spcPts val="0"/>
              </a:spcAft>
              <a:buSzPts val="1100"/>
              <a:buChar char="○"/>
              <a:defRPr/>
            </a:lvl2pPr>
            <a:lvl3pPr marL="1828709" lvl="2" indent="-397913" algn="l">
              <a:lnSpc>
                <a:spcPct val="115000"/>
              </a:lnSpc>
              <a:spcBef>
                <a:spcPts val="2133"/>
              </a:spcBef>
              <a:spcAft>
                <a:spcPts val="0"/>
              </a:spcAft>
              <a:buSzPts val="1100"/>
              <a:buChar char="■"/>
              <a:defRPr/>
            </a:lvl3pPr>
            <a:lvl4pPr marL="2438278" lvl="3" indent="-397913" algn="l">
              <a:lnSpc>
                <a:spcPct val="115000"/>
              </a:lnSpc>
              <a:spcBef>
                <a:spcPts val="2133"/>
              </a:spcBef>
              <a:spcAft>
                <a:spcPts val="0"/>
              </a:spcAft>
              <a:buSzPts val="1100"/>
              <a:buChar char="●"/>
              <a:defRPr/>
            </a:lvl4pPr>
            <a:lvl5pPr marL="3047848" lvl="4" indent="-397913" algn="l">
              <a:lnSpc>
                <a:spcPct val="115000"/>
              </a:lnSpc>
              <a:spcBef>
                <a:spcPts val="2133"/>
              </a:spcBef>
              <a:spcAft>
                <a:spcPts val="0"/>
              </a:spcAft>
              <a:buSzPts val="1100"/>
              <a:buChar char="○"/>
              <a:defRPr/>
            </a:lvl5pPr>
            <a:lvl6pPr marL="3657418" lvl="5" indent="-397913" algn="l">
              <a:lnSpc>
                <a:spcPct val="115000"/>
              </a:lnSpc>
              <a:spcBef>
                <a:spcPts val="2133"/>
              </a:spcBef>
              <a:spcAft>
                <a:spcPts val="0"/>
              </a:spcAft>
              <a:buSzPts val="1100"/>
              <a:buChar char="■"/>
              <a:defRPr/>
            </a:lvl6pPr>
            <a:lvl7pPr marL="4266987" lvl="6" indent="-397913" algn="l">
              <a:lnSpc>
                <a:spcPct val="115000"/>
              </a:lnSpc>
              <a:spcBef>
                <a:spcPts val="2133"/>
              </a:spcBef>
              <a:spcAft>
                <a:spcPts val="0"/>
              </a:spcAft>
              <a:buSzPts val="1100"/>
              <a:buChar char="●"/>
              <a:defRPr/>
            </a:lvl7pPr>
            <a:lvl8pPr marL="4876557" lvl="7" indent="-397913" algn="l">
              <a:lnSpc>
                <a:spcPct val="115000"/>
              </a:lnSpc>
              <a:spcBef>
                <a:spcPts val="2133"/>
              </a:spcBef>
              <a:spcAft>
                <a:spcPts val="0"/>
              </a:spcAft>
              <a:buSzPts val="1100"/>
              <a:buChar char="○"/>
              <a:defRPr/>
            </a:lvl8pPr>
            <a:lvl9pPr marL="5486126" lvl="8" indent="-397913" algn="l">
              <a:lnSpc>
                <a:spcPct val="115000"/>
              </a:lnSpc>
              <a:spcBef>
                <a:spcPts val="2133"/>
              </a:spcBef>
              <a:spcAft>
                <a:spcPts val="2133"/>
              </a:spcAft>
              <a:buSzPts val="1100"/>
              <a:buChar char="■"/>
              <a:defRPr/>
            </a:lvl9pPr>
          </a:lstStyle>
          <a:p>
            <a:endParaRPr/>
          </a:p>
        </p:txBody>
      </p:sp>
      <p:sp>
        <p:nvSpPr>
          <p:cNvPr id="62" name="Google Shape;62;p17"/>
          <p:cNvSpPr txBox="1">
            <a:spLocks noGrp="1"/>
          </p:cNvSpPr>
          <p:nvPr>
            <p:ph type="body" idx="2"/>
          </p:nvPr>
        </p:nvSpPr>
        <p:spPr>
          <a:xfrm>
            <a:off x="6577628" y="2090067"/>
            <a:ext cx="4537600" cy="3881600"/>
          </a:xfrm>
          <a:prstGeom prst="rect">
            <a:avLst/>
          </a:prstGeom>
          <a:noFill/>
          <a:ln>
            <a:noFill/>
          </a:ln>
        </p:spPr>
        <p:txBody>
          <a:bodyPr spcFirstLastPara="1" wrap="square" lIns="91425" tIns="91425" rIns="91425" bIns="91425" anchor="t" anchorCtr="0">
            <a:noAutofit/>
          </a:bodyPr>
          <a:lstStyle>
            <a:lvl1pPr marL="609570" lvl="0" indent="-414846" algn="l">
              <a:lnSpc>
                <a:spcPct val="115000"/>
              </a:lnSpc>
              <a:spcBef>
                <a:spcPts val="0"/>
              </a:spcBef>
              <a:spcAft>
                <a:spcPts val="0"/>
              </a:spcAft>
              <a:buSzPts val="1300"/>
              <a:buChar char="●"/>
              <a:defRPr/>
            </a:lvl1pPr>
            <a:lvl2pPr marL="1219140" lvl="1" indent="-397913" algn="l">
              <a:lnSpc>
                <a:spcPct val="115000"/>
              </a:lnSpc>
              <a:spcBef>
                <a:spcPts val="2133"/>
              </a:spcBef>
              <a:spcAft>
                <a:spcPts val="0"/>
              </a:spcAft>
              <a:buSzPts val="1100"/>
              <a:buChar char="○"/>
              <a:defRPr/>
            </a:lvl2pPr>
            <a:lvl3pPr marL="1828709" lvl="2" indent="-397913" algn="l">
              <a:lnSpc>
                <a:spcPct val="115000"/>
              </a:lnSpc>
              <a:spcBef>
                <a:spcPts val="2133"/>
              </a:spcBef>
              <a:spcAft>
                <a:spcPts val="0"/>
              </a:spcAft>
              <a:buSzPts val="1100"/>
              <a:buChar char="■"/>
              <a:defRPr/>
            </a:lvl3pPr>
            <a:lvl4pPr marL="2438278" lvl="3" indent="-397913" algn="l">
              <a:lnSpc>
                <a:spcPct val="115000"/>
              </a:lnSpc>
              <a:spcBef>
                <a:spcPts val="2133"/>
              </a:spcBef>
              <a:spcAft>
                <a:spcPts val="0"/>
              </a:spcAft>
              <a:buSzPts val="1100"/>
              <a:buChar char="●"/>
              <a:defRPr/>
            </a:lvl4pPr>
            <a:lvl5pPr marL="3047848" lvl="4" indent="-397913" algn="l">
              <a:lnSpc>
                <a:spcPct val="115000"/>
              </a:lnSpc>
              <a:spcBef>
                <a:spcPts val="2133"/>
              </a:spcBef>
              <a:spcAft>
                <a:spcPts val="0"/>
              </a:spcAft>
              <a:buSzPts val="1100"/>
              <a:buChar char="○"/>
              <a:defRPr/>
            </a:lvl5pPr>
            <a:lvl6pPr marL="3657418" lvl="5" indent="-397913" algn="l">
              <a:lnSpc>
                <a:spcPct val="115000"/>
              </a:lnSpc>
              <a:spcBef>
                <a:spcPts val="2133"/>
              </a:spcBef>
              <a:spcAft>
                <a:spcPts val="0"/>
              </a:spcAft>
              <a:buSzPts val="1100"/>
              <a:buChar char="■"/>
              <a:defRPr/>
            </a:lvl6pPr>
            <a:lvl7pPr marL="4266987" lvl="6" indent="-397913" algn="l">
              <a:lnSpc>
                <a:spcPct val="115000"/>
              </a:lnSpc>
              <a:spcBef>
                <a:spcPts val="2133"/>
              </a:spcBef>
              <a:spcAft>
                <a:spcPts val="0"/>
              </a:spcAft>
              <a:buSzPts val="1100"/>
              <a:buChar char="●"/>
              <a:defRPr/>
            </a:lvl7pPr>
            <a:lvl8pPr marL="4876557" lvl="7" indent="-397913" algn="l">
              <a:lnSpc>
                <a:spcPct val="115000"/>
              </a:lnSpc>
              <a:spcBef>
                <a:spcPts val="2133"/>
              </a:spcBef>
              <a:spcAft>
                <a:spcPts val="0"/>
              </a:spcAft>
              <a:buSzPts val="1100"/>
              <a:buChar char="○"/>
              <a:defRPr/>
            </a:lvl8pPr>
            <a:lvl9pPr marL="5486126" lvl="8" indent="-397913" algn="l">
              <a:lnSpc>
                <a:spcPct val="115000"/>
              </a:lnSpc>
              <a:spcBef>
                <a:spcPts val="2133"/>
              </a:spcBef>
              <a:spcAft>
                <a:spcPts val="2133"/>
              </a:spcAft>
              <a:buSzPts val="1100"/>
              <a:buChar char="■"/>
              <a:defRPr/>
            </a:lvl9pPr>
          </a:lstStyle>
          <a:p>
            <a:endParaRPr/>
          </a:p>
        </p:txBody>
      </p:sp>
      <p:sp>
        <p:nvSpPr>
          <p:cNvPr id="63" name="Google Shape;63;p1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243915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B3DA7C-0C66-43B9-B4D3-BAD3F1772EF1}" type="datetimeFigureOut">
              <a:rPr lang="en-IN" smtClean="0"/>
              <a:t>28-12-2023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1FC2FF-D940-4ABF-9DEA-131246C9AE85}" type="slidenum">
              <a:rPr lang="en-IN" smtClean="0"/>
              <a:t>‹#›</a:t>
            </a:fld>
            <a:endParaRPr lang="en-I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4"/>
        <p:cNvGrpSpPr/>
        <p:nvPr/>
      </p:nvGrpSpPr>
      <p:grpSpPr>
        <a:xfrm>
          <a:off x="0" y="0"/>
          <a:ext cx="0" cy="0"/>
          <a:chOff x="0" y="0"/>
          <a:chExt cx="0" cy="0"/>
        </a:xfrm>
      </p:grpSpPr>
      <p:grpSp>
        <p:nvGrpSpPr>
          <p:cNvPr id="65" name="Google Shape;65;p18"/>
          <p:cNvGrpSpPr/>
          <p:nvPr/>
        </p:nvGrpSpPr>
        <p:grpSpPr>
          <a:xfrm>
            <a:off x="0" y="508001"/>
            <a:ext cx="1383800" cy="1355051"/>
            <a:chOff x="0" y="381001"/>
            <a:chExt cx="1037850" cy="1016288"/>
          </a:xfrm>
        </p:grpSpPr>
        <p:sp>
          <p:nvSpPr>
            <p:cNvPr id="66" name="Google Shape;66;p1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 name="Google Shape;67;p1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68" name="Google Shape;68;p18"/>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69" name="Google Shape;69;p1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673295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0"/>
        <p:cNvGrpSpPr/>
        <p:nvPr/>
      </p:nvGrpSpPr>
      <p:grpSpPr>
        <a:xfrm>
          <a:off x="0" y="0"/>
          <a:ext cx="0" cy="0"/>
          <a:chOff x="0" y="0"/>
          <a:chExt cx="0" cy="0"/>
        </a:xfrm>
      </p:grpSpPr>
      <p:grpSp>
        <p:nvGrpSpPr>
          <p:cNvPr id="71" name="Google Shape;71;p19"/>
          <p:cNvGrpSpPr/>
          <p:nvPr/>
        </p:nvGrpSpPr>
        <p:grpSpPr>
          <a:xfrm>
            <a:off x="5875200" y="0"/>
            <a:ext cx="6316800" cy="6858000"/>
            <a:chOff x="4406400" y="0"/>
            <a:chExt cx="4737600" cy="5143500"/>
          </a:xfrm>
        </p:grpSpPr>
        <p:sp>
          <p:nvSpPr>
            <p:cNvPr id="72" name="Google Shape;72;p19"/>
            <p:cNvSpPr/>
            <p:nvPr/>
          </p:nvSpPr>
          <p:spPr>
            <a:xfrm rot="5400000">
              <a:off x="4407900" y="-1500"/>
              <a:ext cx="47346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 name="Google Shape;73;p19"/>
            <p:cNvSpPr/>
            <p:nvPr/>
          </p:nvSpPr>
          <p:spPr>
            <a:xfrm rot="5400000">
              <a:off x="4840825" y="6000"/>
              <a:ext cx="42987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 name="Google Shape;74;p19"/>
            <p:cNvSpPr/>
            <p:nvPr/>
          </p:nvSpPr>
          <p:spPr>
            <a:xfrm rot="-5400000">
              <a:off x="5618399" y="123664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 name="Google Shape;75;p19"/>
            <p:cNvSpPr/>
            <p:nvPr/>
          </p:nvSpPr>
          <p:spPr>
            <a:xfrm flipH="1">
              <a:off x="5849857" y="144407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 name="Google Shape;76;p19"/>
            <p:cNvSpPr/>
            <p:nvPr/>
          </p:nvSpPr>
          <p:spPr>
            <a:xfrm rot="-5400000">
              <a:off x="5987081" y="246974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 name="Google Shape;77;p19"/>
            <p:cNvSpPr/>
            <p:nvPr/>
          </p:nvSpPr>
          <p:spPr>
            <a:xfrm flipH="1">
              <a:off x="6222115" y="2677179"/>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 name="Google Shape;78;p19"/>
            <p:cNvSpPr/>
            <p:nvPr/>
          </p:nvSpPr>
          <p:spPr>
            <a:xfrm rot="-5400000">
              <a:off x="6675341" y="186224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 name="Google Shape;79;p19"/>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 name="Google Shape;80;p19"/>
            <p:cNvSpPr/>
            <p:nvPr/>
          </p:nvSpPr>
          <p:spPr>
            <a:xfrm rot="-5400000">
              <a:off x="6861141" y="247808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 name="Google Shape;81;p19"/>
            <p:cNvSpPr/>
            <p:nvPr/>
          </p:nvSpPr>
          <p:spPr>
            <a:xfrm flipH="1">
              <a:off x="7965266" y="269319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 name="Google Shape;82;p19"/>
            <p:cNvSpPr/>
            <p:nvPr/>
          </p:nvSpPr>
          <p:spPr>
            <a:xfrm flipH="1">
              <a:off x="8145082" y="330903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 name="Google Shape;83;p19"/>
            <p:cNvSpPr/>
            <p:nvPr/>
          </p:nvSpPr>
          <p:spPr>
            <a:xfrm rot="-5400000">
              <a:off x="7047599" y="309534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 name="Google Shape;84;p19"/>
            <p:cNvSpPr/>
            <p:nvPr/>
          </p:nvSpPr>
          <p:spPr>
            <a:xfrm flipH="1">
              <a:off x="7276649" y="330278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 name="Google Shape;85;p19"/>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 name="Google Shape;86;p19"/>
            <p:cNvSpPr/>
            <p:nvPr/>
          </p:nvSpPr>
          <p:spPr>
            <a:xfrm flipH="1">
              <a:off x="7462448" y="391862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 name="Google Shape;87;p19"/>
            <p:cNvSpPr/>
            <p:nvPr/>
          </p:nvSpPr>
          <p:spPr>
            <a:xfrm rot="-5400000">
              <a:off x="8102491" y="37188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 name="Google Shape;88;p19"/>
            <p:cNvSpPr/>
            <p:nvPr/>
          </p:nvSpPr>
          <p:spPr>
            <a:xfrm flipH="1">
              <a:off x="8334533" y="392629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 name="Google Shape;89;p19"/>
            <p:cNvSpPr/>
            <p:nvPr/>
          </p:nvSpPr>
          <p:spPr>
            <a:xfrm rot="-5400000">
              <a:off x="8288290" y="433470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90" name="Google Shape;90;p19"/>
          <p:cNvSpPr txBox="1">
            <a:spLocks noGrp="1"/>
          </p:cNvSpPr>
          <p:nvPr>
            <p:ph type="title"/>
          </p:nvPr>
        </p:nvSpPr>
        <p:spPr>
          <a:xfrm>
            <a:off x="1098467" y="1155700"/>
            <a:ext cx="6116000" cy="469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1" name="Google Shape;91;p1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522353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2"/>
        <p:cNvGrpSpPr/>
        <p:nvPr/>
      </p:nvGrpSpPr>
      <p:grpSpPr>
        <a:xfrm>
          <a:off x="0" y="0"/>
          <a:ext cx="0" cy="0"/>
          <a:chOff x="0" y="0"/>
          <a:chExt cx="0" cy="0"/>
        </a:xfrm>
      </p:grpSpPr>
      <p:grpSp>
        <p:nvGrpSpPr>
          <p:cNvPr id="93" name="Google Shape;93;p20"/>
          <p:cNvGrpSpPr/>
          <p:nvPr/>
        </p:nvGrpSpPr>
        <p:grpSpPr>
          <a:xfrm>
            <a:off x="0" y="508001"/>
            <a:ext cx="1383800" cy="1355051"/>
            <a:chOff x="0" y="381001"/>
            <a:chExt cx="1037850" cy="1016288"/>
          </a:xfrm>
        </p:grpSpPr>
        <p:sp>
          <p:nvSpPr>
            <p:cNvPr id="94" name="Google Shape;94;p2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 name="Google Shape;95;p2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96" name="Google Shape;96;p20"/>
          <p:cNvSpPr txBox="1">
            <a:spLocks noGrp="1"/>
          </p:cNvSpPr>
          <p:nvPr>
            <p:ph type="title"/>
          </p:nvPr>
        </p:nvSpPr>
        <p:spPr>
          <a:xfrm>
            <a:off x="1730000" y="2211100"/>
            <a:ext cx="4048400" cy="233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97" name="Google Shape;97;p20"/>
          <p:cNvSpPr txBox="1">
            <a:spLocks noGrp="1"/>
          </p:cNvSpPr>
          <p:nvPr>
            <p:ph type="subTitle" idx="1"/>
          </p:nvPr>
        </p:nvSpPr>
        <p:spPr>
          <a:xfrm>
            <a:off x="1730000" y="4717333"/>
            <a:ext cx="4048400" cy="67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733"/>
            </a:lvl2pPr>
            <a:lvl3pPr lvl="2" algn="l">
              <a:lnSpc>
                <a:spcPct val="100000"/>
              </a:lnSpc>
              <a:spcBef>
                <a:spcPts val="0"/>
              </a:spcBef>
              <a:spcAft>
                <a:spcPts val="0"/>
              </a:spcAft>
              <a:buSzPts val="1300"/>
              <a:buNone/>
              <a:defRPr sz="1733"/>
            </a:lvl3pPr>
            <a:lvl4pPr lvl="3" algn="l">
              <a:lnSpc>
                <a:spcPct val="100000"/>
              </a:lnSpc>
              <a:spcBef>
                <a:spcPts val="0"/>
              </a:spcBef>
              <a:spcAft>
                <a:spcPts val="0"/>
              </a:spcAft>
              <a:buSzPts val="1300"/>
              <a:buNone/>
              <a:defRPr sz="1733"/>
            </a:lvl4pPr>
            <a:lvl5pPr lvl="4" algn="l">
              <a:lnSpc>
                <a:spcPct val="100000"/>
              </a:lnSpc>
              <a:spcBef>
                <a:spcPts val="0"/>
              </a:spcBef>
              <a:spcAft>
                <a:spcPts val="0"/>
              </a:spcAft>
              <a:buSzPts val="1300"/>
              <a:buNone/>
              <a:defRPr sz="1733"/>
            </a:lvl5pPr>
            <a:lvl6pPr lvl="5" algn="l">
              <a:lnSpc>
                <a:spcPct val="100000"/>
              </a:lnSpc>
              <a:spcBef>
                <a:spcPts val="0"/>
              </a:spcBef>
              <a:spcAft>
                <a:spcPts val="0"/>
              </a:spcAft>
              <a:buSzPts val="1300"/>
              <a:buNone/>
              <a:defRPr sz="1733"/>
            </a:lvl6pPr>
            <a:lvl7pPr lvl="6" algn="l">
              <a:lnSpc>
                <a:spcPct val="100000"/>
              </a:lnSpc>
              <a:spcBef>
                <a:spcPts val="0"/>
              </a:spcBef>
              <a:spcAft>
                <a:spcPts val="0"/>
              </a:spcAft>
              <a:buSzPts val="1300"/>
              <a:buNone/>
              <a:defRPr sz="1733"/>
            </a:lvl7pPr>
            <a:lvl8pPr lvl="7" algn="l">
              <a:lnSpc>
                <a:spcPct val="100000"/>
              </a:lnSpc>
              <a:spcBef>
                <a:spcPts val="0"/>
              </a:spcBef>
              <a:spcAft>
                <a:spcPts val="0"/>
              </a:spcAft>
              <a:buSzPts val="1300"/>
              <a:buNone/>
              <a:defRPr sz="1733"/>
            </a:lvl8pPr>
            <a:lvl9pPr lvl="8" algn="l">
              <a:lnSpc>
                <a:spcPct val="100000"/>
              </a:lnSpc>
              <a:spcBef>
                <a:spcPts val="0"/>
              </a:spcBef>
              <a:spcAft>
                <a:spcPts val="0"/>
              </a:spcAft>
              <a:buSzPts val="1300"/>
              <a:buNone/>
              <a:defRPr sz="1733"/>
            </a:lvl9pPr>
          </a:lstStyle>
          <a:p>
            <a:endParaRPr/>
          </a:p>
        </p:txBody>
      </p:sp>
      <p:sp>
        <p:nvSpPr>
          <p:cNvPr id="98" name="Google Shape;98;p20"/>
          <p:cNvSpPr txBox="1">
            <a:spLocks noGrp="1"/>
          </p:cNvSpPr>
          <p:nvPr>
            <p:ph type="body" idx="2"/>
          </p:nvPr>
        </p:nvSpPr>
        <p:spPr>
          <a:xfrm>
            <a:off x="6197600" y="2262133"/>
            <a:ext cx="4902400" cy="3130000"/>
          </a:xfrm>
          <a:prstGeom prst="rect">
            <a:avLst/>
          </a:prstGeom>
          <a:noFill/>
          <a:ln>
            <a:noFill/>
          </a:ln>
        </p:spPr>
        <p:txBody>
          <a:bodyPr spcFirstLastPara="1" wrap="square" lIns="91425" tIns="91425" rIns="91425" bIns="91425" anchor="t" anchorCtr="0">
            <a:noAutofit/>
          </a:bodyPr>
          <a:lstStyle>
            <a:lvl1pPr marL="609570" lvl="0" indent="-414846" algn="l">
              <a:lnSpc>
                <a:spcPct val="115000"/>
              </a:lnSpc>
              <a:spcBef>
                <a:spcPts val="0"/>
              </a:spcBef>
              <a:spcAft>
                <a:spcPts val="0"/>
              </a:spcAft>
              <a:buSzPts val="1300"/>
              <a:buChar char="●"/>
              <a:defRPr/>
            </a:lvl1pPr>
            <a:lvl2pPr marL="1219140" lvl="1" indent="-397913" algn="l">
              <a:lnSpc>
                <a:spcPct val="115000"/>
              </a:lnSpc>
              <a:spcBef>
                <a:spcPts val="2133"/>
              </a:spcBef>
              <a:spcAft>
                <a:spcPts val="0"/>
              </a:spcAft>
              <a:buSzPts val="1100"/>
              <a:buChar char="○"/>
              <a:defRPr/>
            </a:lvl2pPr>
            <a:lvl3pPr marL="1828709" lvl="2" indent="-397913" algn="l">
              <a:lnSpc>
                <a:spcPct val="115000"/>
              </a:lnSpc>
              <a:spcBef>
                <a:spcPts val="2133"/>
              </a:spcBef>
              <a:spcAft>
                <a:spcPts val="0"/>
              </a:spcAft>
              <a:buSzPts val="1100"/>
              <a:buChar char="■"/>
              <a:defRPr/>
            </a:lvl3pPr>
            <a:lvl4pPr marL="2438278" lvl="3" indent="-397913" algn="l">
              <a:lnSpc>
                <a:spcPct val="115000"/>
              </a:lnSpc>
              <a:spcBef>
                <a:spcPts val="2133"/>
              </a:spcBef>
              <a:spcAft>
                <a:spcPts val="0"/>
              </a:spcAft>
              <a:buSzPts val="1100"/>
              <a:buChar char="●"/>
              <a:defRPr/>
            </a:lvl4pPr>
            <a:lvl5pPr marL="3047848" lvl="4" indent="-397913" algn="l">
              <a:lnSpc>
                <a:spcPct val="115000"/>
              </a:lnSpc>
              <a:spcBef>
                <a:spcPts val="2133"/>
              </a:spcBef>
              <a:spcAft>
                <a:spcPts val="0"/>
              </a:spcAft>
              <a:buSzPts val="1100"/>
              <a:buChar char="○"/>
              <a:defRPr/>
            </a:lvl5pPr>
            <a:lvl6pPr marL="3657418" lvl="5" indent="-397913" algn="l">
              <a:lnSpc>
                <a:spcPct val="115000"/>
              </a:lnSpc>
              <a:spcBef>
                <a:spcPts val="2133"/>
              </a:spcBef>
              <a:spcAft>
                <a:spcPts val="0"/>
              </a:spcAft>
              <a:buSzPts val="1100"/>
              <a:buChar char="■"/>
              <a:defRPr/>
            </a:lvl6pPr>
            <a:lvl7pPr marL="4266987" lvl="6" indent="-397913" algn="l">
              <a:lnSpc>
                <a:spcPct val="115000"/>
              </a:lnSpc>
              <a:spcBef>
                <a:spcPts val="2133"/>
              </a:spcBef>
              <a:spcAft>
                <a:spcPts val="0"/>
              </a:spcAft>
              <a:buSzPts val="1100"/>
              <a:buChar char="●"/>
              <a:defRPr/>
            </a:lvl7pPr>
            <a:lvl8pPr marL="4876557" lvl="7" indent="-397913" algn="l">
              <a:lnSpc>
                <a:spcPct val="115000"/>
              </a:lnSpc>
              <a:spcBef>
                <a:spcPts val="2133"/>
              </a:spcBef>
              <a:spcAft>
                <a:spcPts val="0"/>
              </a:spcAft>
              <a:buSzPts val="1100"/>
              <a:buChar char="○"/>
              <a:defRPr/>
            </a:lvl8pPr>
            <a:lvl9pPr marL="5486126" lvl="8" indent="-397913" algn="l">
              <a:lnSpc>
                <a:spcPct val="115000"/>
              </a:lnSpc>
              <a:spcBef>
                <a:spcPts val="2133"/>
              </a:spcBef>
              <a:spcAft>
                <a:spcPts val="2133"/>
              </a:spcAft>
              <a:buSzPts val="1100"/>
              <a:buChar char="■"/>
              <a:defRPr/>
            </a:lvl9pPr>
          </a:lstStyle>
          <a:p>
            <a:endParaRPr/>
          </a:p>
        </p:txBody>
      </p:sp>
      <p:sp>
        <p:nvSpPr>
          <p:cNvPr id="99" name="Google Shape;99;p2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4255470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0"/>
        <p:cNvGrpSpPr/>
        <p:nvPr/>
      </p:nvGrpSpPr>
      <p:grpSpPr>
        <a:xfrm>
          <a:off x="0" y="0"/>
          <a:ext cx="0" cy="0"/>
          <a:chOff x="0" y="0"/>
          <a:chExt cx="0" cy="0"/>
        </a:xfrm>
      </p:grpSpPr>
      <p:grpSp>
        <p:nvGrpSpPr>
          <p:cNvPr id="101" name="Google Shape;101;p21"/>
          <p:cNvGrpSpPr/>
          <p:nvPr/>
        </p:nvGrpSpPr>
        <p:grpSpPr>
          <a:xfrm>
            <a:off x="2" y="5504763"/>
            <a:ext cx="931900" cy="912876"/>
            <a:chOff x="0" y="3785672"/>
            <a:chExt cx="698925" cy="684657"/>
          </a:xfrm>
        </p:grpSpPr>
        <p:sp>
          <p:nvSpPr>
            <p:cNvPr id="102" name="Google Shape;102;p21"/>
            <p:cNvSpPr/>
            <p:nvPr/>
          </p:nvSpPr>
          <p:spPr>
            <a:xfrm rot="-5400000">
              <a:off x="0" y="3785672"/>
              <a:ext cx="544800" cy="544800"/>
            </a:xfrm>
            <a:prstGeom prst="diagStripe">
              <a:avLst>
                <a:gd name="adj" fmla="val 5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 name="Google Shape;103;p21"/>
            <p:cNvSpPr/>
            <p:nvPr/>
          </p:nvSpPr>
          <p:spPr>
            <a:xfrm flipH="1">
              <a:off x="154125" y="3925529"/>
              <a:ext cx="544800" cy="544800"/>
            </a:xfrm>
            <a:prstGeom prst="diagStripe">
              <a:avLst>
                <a:gd name="adj" fmla="val 5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04" name="Google Shape;104;p21"/>
          <p:cNvSpPr txBox="1">
            <a:spLocks noGrp="1"/>
          </p:cNvSpPr>
          <p:nvPr>
            <p:ph type="body" idx="1"/>
          </p:nvPr>
        </p:nvSpPr>
        <p:spPr>
          <a:xfrm>
            <a:off x="1083633" y="5740500"/>
            <a:ext cx="9248000" cy="698400"/>
          </a:xfrm>
          <a:prstGeom prst="rect">
            <a:avLst/>
          </a:prstGeom>
          <a:noFill/>
          <a:ln>
            <a:noFill/>
          </a:ln>
        </p:spPr>
        <p:txBody>
          <a:bodyPr spcFirstLastPara="1" wrap="square" lIns="91425" tIns="91425" rIns="91425" bIns="91425" anchor="ctr" anchorCtr="0">
            <a:noAutofit/>
          </a:bodyPr>
          <a:lstStyle>
            <a:lvl1pPr marL="609570" lvl="0" indent="-304784" algn="l">
              <a:lnSpc>
                <a:spcPct val="100000"/>
              </a:lnSpc>
              <a:spcBef>
                <a:spcPts val="0"/>
              </a:spcBef>
              <a:spcAft>
                <a:spcPts val="0"/>
              </a:spcAft>
              <a:buSzPts val="1300"/>
              <a:buNone/>
              <a:defRPr/>
            </a:lvl1pPr>
          </a:lstStyle>
          <a:p>
            <a:endParaRPr/>
          </a:p>
        </p:txBody>
      </p:sp>
      <p:sp>
        <p:nvSpPr>
          <p:cNvPr id="105" name="Google Shape;105;p2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3745328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6"/>
        <p:cNvGrpSpPr/>
        <p:nvPr/>
      </p:nvGrpSpPr>
      <p:grpSpPr>
        <a:xfrm>
          <a:off x="0" y="0"/>
          <a:ext cx="0" cy="0"/>
          <a:chOff x="0" y="0"/>
          <a:chExt cx="0" cy="0"/>
        </a:xfrm>
      </p:grpSpPr>
      <p:grpSp>
        <p:nvGrpSpPr>
          <p:cNvPr id="107" name="Google Shape;107;p22"/>
          <p:cNvGrpSpPr/>
          <p:nvPr/>
        </p:nvGrpSpPr>
        <p:grpSpPr>
          <a:xfrm>
            <a:off x="5875200" y="2"/>
            <a:ext cx="6316800" cy="6857420"/>
            <a:chOff x="4406400" y="0"/>
            <a:chExt cx="4737600" cy="5143065"/>
          </a:xfrm>
        </p:grpSpPr>
        <p:sp>
          <p:nvSpPr>
            <p:cNvPr id="108" name="Google Shape;108;p22"/>
            <p:cNvSpPr/>
            <p:nvPr/>
          </p:nvSpPr>
          <p:spPr>
            <a:xfrm rot="5400000">
              <a:off x="4408200" y="-1800"/>
              <a:ext cx="47340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 name="Google Shape;109;p22"/>
            <p:cNvSpPr/>
            <p:nvPr/>
          </p:nvSpPr>
          <p:spPr>
            <a:xfrm rot="5400000">
              <a:off x="4841125" y="5700"/>
              <a:ext cx="42981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 name="Google Shape;110;p22"/>
            <p:cNvSpPr/>
            <p:nvPr/>
          </p:nvSpPr>
          <p:spPr>
            <a:xfrm rot="-5400000">
              <a:off x="5618399" y="123646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 name="Google Shape;111;p22"/>
            <p:cNvSpPr/>
            <p:nvPr/>
          </p:nvSpPr>
          <p:spPr>
            <a:xfrm flipH="1">
              <a:off x="5849857" y="14439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 name="Google Shape;112;p22"/>
            <p:cNvSpPr/>
            <p:nvPr/>
          </p:nvSpPr>
          <p:spPr>
            <a:xfrm rot="-5400000">
              <a:off x="5987081" y="24694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 name="Google Shape;113;p22"/>
            <p:cNvSpPr/>
            <p:nvPr/>
          </p:nvSpPr>
          <p:spPr>
            <a:xfrm flipH="1">
              <a:off x="6222115" y="267695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 name="Google Shape;114;p22"/>
            <p:cNvSpPr/>
            <p:nvPr/>
          </p:nvSpPr>
          <p:spPr>
            <a:xfrm rot="-5400000">
              <a:off x="6675341" y="186201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 name="Google Shape;115;p22"/>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 name="Google Shape;116;p22"/>
            <p:cNvSpPr/>
            <p:nvPr/>
          </p:nvSpPr>
          <p:spPr>
            <a:xfrm rot="-5400000">
              <a:off x="6861141" y="247781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 name="Google Shape;117;p22"/>
            <p:cNvSpPr/>
            <p:nvPr/>
          </p:nvSpPr>
          <p:spPr>
            <a:xfrm flipH="1">
              <a:off x="7965266" y="269296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 name="Google Shape;118;p22"/>
            <p:cNvSpPr/>
            <p:nvPr/>
          </p:nvSpPr>
          <p:spPr>
            <a:xfrm flipH="1">
              <a:off x="8145082" y="330875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 name="Google Shape;119;p22"/>
            <p:cNvSpPr/>
            <p:nvPr/>
          </p:nvSpPr>
          <p:spPr>
            <a:xfrm rot="-5400000">
              <a:off x="7047599" y="309501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 name="Google Shape;120;p22"/>
            <p:cNvSpPr/>
            <p:nvPr/>
          </p:nvSpPr>
          <p:spPr>
            <a:xfrm flipH="1">
              <a:off x="7276649" y="330250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 name="Google Shape;121;p22"/>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 name="Google Shape;122;p22"/>
            <p:cNvSpPr/>
            <p:nvPr/>
          </p:nvSpPr>
          <p:spPr>
            <a:xfrm flipH="1">
              <a:off x="7462448" y="391829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 name="Google Shape;123;p22"/>
            <p:cNvSpPr/>
            <p:nvPr/>
          </p:nvSpPr>
          <p:spPr>
            <a:xfrm rot="-5400000">
              <a:off x="8102491" y="371847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 name="Google Shape;124;p22"/>
            <p:cNvSpPr/>
            <p:nvPr/>
          </p:nvSpPr>
          <p:spPr>
            <a:xfrm flipH="1">
              <a:off x="8334533" y="392596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5" name="Google Shape;125;p22"/>
            <p:cNvSpPr/>
            <p:nvPr/>
          </p:nvSpPr>
          <p:spPr>
            <a:xfrm rot="-5400000">
              <a:off x="8288290" y="43342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26" name="Google Shape;126;p22"/>
          <p:cNvSpPr txBox="1">
            <a:spLocks noGrp="1"/>
          </p:cNvSpPr>
          <p:nvPr>
            <p:ph type="title" hasCustomPrompt="1"/>
          </p:nvPr>
        </p:nvSpPr>
        <p:spPr>
          <a:xfrm>
            <a:off x="1098467" y="1712900"/>
            <a:ext cx="6368000" cy="17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8000"/>
              <a:buNone/>
              <a:defRPr sz="10666"/>
            </a:lvl1pPr>
            <a:lvl2pPr lvl="1" algn="l">
              <a:lnSpc>
                <a:spcPct val="100000"/>
              </a:lnSpc>
              <a:spcBef>
                <a:spcPts val="0"/>
              </a:spcBef>
              <a:spcAft>
                <a:spcPts val="0"/>
              </a:spcAft>
              <a:buSzPts val="8000"/>
              <a:buNone/>
              <a:defRPr sz="10666"/>
            </a:lvl2pPr>
            <a:lvl3pPr lvl="2" algn="l">
              <a:lnSpc>
                <a:spcPct val="100000"/>
              </a:lnSpc>
              <a:spcBef>
                <a:spcPts val="0"/>
              </a:spcBef>
              <a:spcAft>
                <a:spcPts val="0"/>
              </a:spcAft>
              <a:buSzPts val="8000"/>
              <a:buNone/>
              <a:defRPr sz="10666"/>
            </a:lvl3pPr>
            <a:lvl4pPr lvl="3" algn="l">
              <a:lnSpc>
                <a:spcPct val="100000"/>
              </a:lnSpc>
              <a:spcBef>
                <a:spcPts val="0"/>
              </a:spcBef>
              <a:spcAft>
                <a:spcPts val="0"/>
              </a:spcAft>
              <a:buSzPts val="8000"/>
              <a:buNone/>
              <a:defRPr sz="10666"/>
            </a:lvl4pPr>
            <a:lvl5pPr lvl="4" algn="l">
              <a:lnSpc>
                <a:spcPct val="100000"/>
              </a:lnSpc>
              <a:spcBef>
                <a:spcPts val="0"/>
              </a:spcBef>
              <a:spcAft>
                <a:spcPts val="0"/>
              </a:spcAft>
              <a:buSzPts val="8000"/>
              <a:buNone/>
              <a:defRPr sz="10666"/>
            </a:lvl5pPr>
            <a:lvl6pPr lvl="5" algn="l">
              <a:lnSpc>
                <a:spcPct val="100000"/>
              </a:lnSpc>
              <a:spcBef>
                <a:spcPts val="0"/>
              </a:spcBef>
              <a:spcAft>
                <a:spcPts val="0"/>
              </a:spcAft>
              <a:buSzPts val="8000"/>
              <a:buNone/>
              <a:defRPr sz="10666"/>
            </a:lvl6pPr>
            <a:lvl7pPr lvl="6" algn="l">
              <a:lnSpc>
                <a:spcPct val="100000"/>
              </a:lnSpc>
              <a:spcBef>
                <a:spcPts val="0"/>
              </a:spcBef>
              <a:spcAft>
                <a:spcPts val="0"/>
              </a:spcAft>
              <a:buSzPts val="8000"/>
              <a:buNone/>
              <a:defRPr sz="10666"/>
            </a:lvl7pPr>
            <a:lvl8pPr lvl="7" algn="l">
              <a:lnSpc>
                <a:spcPct val="100000"/>
              </a:lnSpc>
              <a:spcBef>
                <a:spcPts val="0"/>
              </a:spcBef>
              <a:spcAft>
                <a:spcPts val="0"/>
              </a:spcAft>
              <a:buSzPts val="8000"/>
              <a:buNone/>
              <a:defRPr sz="10666"/>
            </a:lvl8pPr>
            <a:lvl9pPr lvl="8" algn="l">
              <a:lnSpc>
                <a:spcPct val="100000"/>
              </a:lnSpc>
              <a:spcBef>
                <a:spcPts val="0"/>
              </a:spcBef>
              <a:spcAft>
                <a:spcPts val="0"/>
              </a:spcAft>
              <a:buSzPts val="8000"/>
              <a:buNone/>
              <a:defRPr sz="10666"/>
            </a:lvl9pPr>
          </a:lstStyle>
          <a:p>
            <a:r>
              <a:t>xx%</a:t>
            </a:r>
          </a:p>
        </p:txBody>
      </p:sp>
      <p:sp>
        <p:nvSpPr>
          <p:cNvPr id="127" name="Google Shape;127;p22"/>
          <p:cNvSpPr txBox="1">
            <a:spLocks noGrp="1"/>
          </p:cNvSpPr>
          <p:nvPr>
            <p:ph type="body" idx="1"/>
          </p:nvPr>
        </p:nvSpPr>
        <p:spPr>
          <a:xfrm>
            <a:off x="1098467" y="3524165"/>
            <a:ext cx="6368000" cy="1625200"/>
          </a:xfrm>
          <a:prstGeom prst="rect">
            <a:avLst/>
          </a:prstGeom>
          <a:noFill/>
          <a:ln>
            <a:noFill/>
          </a:ln>
        </p:spPr>
        <p:txBody>
          <a:bodyPr spcFirstLastPara="1" wrap="square" lIns="91425" tIns="91425" rIns="91425" bIns="91425" anchor="t" anchorCtr="0">
            <a:noAutofit/>
          </a:bodyPr>
          <a:lstStyle>
            <a:lvl1pPr marL="609570" lvl="0" indent="-414846" algn="l">
              <a:lnSpc>
                <a:spcPct val="115000"/>
              </a:lnSpc>
              <a:spcBef>
                <a:spcPts val="0"/>
              </a:spcBef>
              <a:spcAft>
                <a:spcPts val="0"/>
              </a:spcAft>
              <a:buSzPts val="1300"/>
              <a:buChar char="●"/>
              <a:defRPr/>
            </a:lvl1pPr>
            <a:lvl2pPr marL="1219140" lvl="1" indent="-397913" algn="l">
              <a:lnSpc>
                <a:spcPct val="115000"/>
              </a:lnSpc>
              <a:spcBef>
                <a:spcPts val="2133"/>
              </a:spcBef>
              <a:spcAft>
                <a:spcPts val="0"/>
              </a:spcAft>
              <a:buSzPts val="1100"/>
              <a:buChar char="○"/>
              <a:defRPr/>
            </a:lvl2pPr>
            <a:lvl3pPr marL="1828709" lvl="2" indent="-397913" algn="l">
              <a:lnSpc>
                <a:spcPct val="115000"/>
              </a:lnSpc>
              <a:spcBef>
                <a:spcPts val="2133"/>
              </a:spcBef>
              <a:spcAft>
                <a:spcPts val="0"/>
              </a:spcAft>
              <a:buSzPts val="1100"/>
              <a:buChar char="■"/>
              <a:defRPr/>
            </a:lvl3pPr>
            <a:lvl4pPr marL="2438278" lvl="3" indent="-397913" algn="l">
              <a:lnSpc>
                <a:spcPct val="115000"/>
              </a:lnSpc>
              <a:spcBef>
                <a:spcPts val="2133"/>
              </a:spcBef>
              <a:spcAft>
                <a:spcPts val="0"/>
              </a:spcAft>
              <a:buSzPts val="1100"/>
              <a:buChar char="●"/>
              <a:defRPr/>
            </a:lvl4pPr>
            <a:lvl5pPr marL="3047848" lvl="4" indent="-397913" algn="l">
              <a:lnSpc>
                <a:spcPct val="115000"/>
              </a:lnSpc>
              <a:spcBef>
                <a:spcPts val="2133"/>
              </a:spcBef>
              <a:spcAft>
                <a:spcPts val="0"/>
              </a:spcAft>
              <a:buSzPts val="1100"/>
              <a:buChar char="○"/>
              <a:defRPr/>
            </a:lvl5pPr>
            <a:lvl6pPr marL="3657418" lvl="5" indent="-397913" algn="l">
              <a:lnSpc>
                <a:spcPct val="115000"/>
              </a:lnSpc>
              <a:spcBef>
                <a:spcPts val="2133"/>
              </a:spcBef>
              <a:spcAft>
                <a:spcPts val="0"/>
              </a:spcAft>
              <a:buSzPts val="1100"/>
              <a:buChar char="■"/>
              <a:defRPr/>
            </a:lvl6pPr>
            <a:lvl7pPr marL="4266987" lvl="6" indent="-397913" algn="l">
              <a:lnSpc>
                <a:spcPct val="115000"/>
              </a:lnSpc>
              <a:spcBef>
                <a:spcPts val="2133"/>
              </a:spcBef>
              <a:spcAft>
                <a:spcPts val="0"/>
              </a:spcAft>
              <a:buSzPts val="1100"/>
              <a:buChar char="●"/>
              <a:defRPr/>
            </a:lvl7pPr>
            <a:lvl8pPr marL="4876557" lvl="7" indent="-397913" algn="l">
              <a:lnSpc>
                <a:spcPct val="115000"/>
              </a:lnSpc>
              <a:spcBef>
                <a:spcPts val="2133"/>
              </a:spcBef>
              <a:spcAft>
                <a:spcPts val="0"/>
              </a:spcAft>
              <a:buSzPts val="1100"/>
              <a:buChar char="○"/>
              <a:defRPr/>
            </a:lvl8pPr>
            <a:lvl9pPr marL="5486126" lvl="8" indent="-397913" algn="l">
              <a:lnSpc>
                <a:spcPct val="115000"/>
              </a:lnSpc>
              <a:spcBef>
                <a:spcPts val="2133"/>
              </a:spcBef>
              <a:spcAft>
                <a:spcPts val="2133"/>
              </a:spcAft>
              <a:buSzPts val="1100"/>
              <a:buChar char="■"/>
              <a:defRPr/>
            </a:lvl9pPr>
          </a:lstStyle>
          <a:p>
            <a:endParaRPr/>
          </a:p>
        </p:txBody>
      </p:sp>
      <p:sp>
        <p:nvSpPr>
          <p:cNvPr id="128" name="Google Shape;128;p2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297078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2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630741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5"/>
        <p:cNvGrpSpPr/>
        <p:nvPr/>
      </p:nvGrpSpPr>
      <p:grpSpPr>
        <a:xfrm>
          <a:off x="0" y="0"/>
          <a:ext cx="0" cy="0"/>
          <a:chOff x="0" y="0"/>
          <a:chExt cx="0" cy="0"/>
        </a:xfrm>
      </p:grpSpPr>
      <p:sp>
        <p:nvSpPr>
          <p:cNvPr id="16" name="Google Shape;1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378908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1"/>
        <p:cNvGrpSpPr/>
        <p:nvPr/>
      </p:nvGrpSpPr>
      <p:grpSpPr>
        <a:xfrm>
          <a:off x="0" y="0"/>
          <a:ext cx="0" cy="0"/>
          <a:chOff x="0" y="0"/>
          <a:chExt cx="0" cy="0"/>
        </a:xfrm>
      </p:grpSpPr>
      <p:sp>
        <p:nvSpPr>
          <p:cNvPr id="22" name="Google Shape;22;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769783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3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400407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74903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B3DA7C-0C66-43B9-B4D3-BAD3F1772EF1}" type="datetimeFigureOut">
              <a:rPr lang="en-IN" smtClean="0"/>
              <a:t>28-12-2023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1FC2FF-D940-4ABF-9DEA-131246C9AE85}" type="slidenum">
              <a:rPr lang="en-IN" smtClean="0"/>
              <a:t>‹#›</a:t>
            </a:fld>
            <a:endParaRPr lang="en-I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3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976944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060902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780350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47359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847426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205564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4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926921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type="tx">
  <p:cSld name="Blank">
    <p:spTree>
      <p:nvGrpSpPr>
        <p:cNvPr id="1" name="Shape 163"/>
        <p:cNvGrpSpPr/>
        <p:nvPr/>
      </p:nvGrpSpPr>
      <p:grpSpPr>
        <a:xfrm>
          <a:off x="0" y="0"/>
          <a:ext cx="0" cy="0"/>
          <a:chOff x="0" y="0"/>
          <a:chExt cx="0" cy="0"/>
        </a:xfrm>
      </p:grpSpPr>
      <p:sp>
        <p:nvSpPr>
          <p:cNvPr id="164" name="Google Shape;164;p31"/>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sz="1125" b="0">
                <a:latin typeface="Helvetica Neue Light"/>
                <a:ea typeface="Helvetica Neue Light"/>
                <a:cs typeface="Helvetica Neue Light"/>
                <a:sym typeface="Helvetica Neue Light"/>
              </a:defRPr>
            </a:lvl1pPr>
            <a:lvl2pPr marL="0" lvl="1" indent="0" algn="l">
              <a:spcBef>
                <a:spcPts val="0"/>
              </a:spcBef>
              <a:buNone/>
              <a:defRPr sz="1125" b="0">
                <a:latin typeface="Helvetica Neue Light"/>
                <a:ea typeface="Helvetica Neue Light"/>
                <a:cs typeface="Helvetica Neue Light"/>
                <a:sym typeface="Helvetica Neue Light"/>
              </a:defRPr>
            </a:lvl2pPr>
            <a:lvl3pPr marL="0" lvl="2" indent="0" algn="l">
              <a:spcBef>
                <a:spcPts val="0"/>
              </a:spcBef>
              <a:buNone/>
              <a:defRPr sz="1125" b="0">
                <a:latin typeface="Helvetica Neue Light"/>
                <a:ea typeface="Helvetica Neue Light"/>
                <a:cs typeface="Helvetica Neue Light"/>
                <a:sym typeface="Helvetica Neue Light"/>
              </a:defRPr>
            </a:lvl3pPr>
            <a:lvl4pPr marL="0" lvl="3" indent="0" algn="l">
              <a:spcBef>
                <a:spcPts val="0"/>
              </a:spcBef>
              <a:buNone/>
              <a:defRPr sz="1125" b="0">
                <a:latin typeface="Helvetica Neue Light"/>
                <a:ea typeface="Helvetica Neue Light"/>
                <a:cs typeface="Helvetica Neue Light"/>
                <a:sym typeface="Helvetica Neue Light"/>
              </a:defRPr>
            </a:lvl4pPr>
            <a:lvl5pPr marL="0" lvl="4" indent="0" algn="l">
              <a:spcBef>
                <a:spcPts val="0"/>
              </a:spcBef>
              <a:buNone/>
              <a:defRPr sz="1125" b="0">
                <a:latin typeface="Helvetica Neue Light"/>
                <a:ea typeface="Helvetica Neue Light"/>
                <a:cs typeface="Helvetica Neue Light"/>
                <a:sym typeface="Helvetica Neue Light"/>
              </a:defRPr>
            </a:lvl5pPr>
            <a:lvl6pPr marL="0" lvl="5" indent="0" algn="l">
              <a:spcBef>
                <a:spcPts val="0"/>
              </a:spcBef>
              <a:buNone/>
              <a:defRPr sz="1125" b="0">
                <a:latin typeface="Helvetica Neue Light"/>
                <a:ea typeface="Helvetica Neue Light"/>
                <a:cs typeface="Helvetica Neue Light"/>
                <a:sym typeface="Helvetica Neue Light"/>
              </a:defRPr>
            </a:lvl6pPr>
            <a:lvl7pPr marL="0" lvl="6" indent="0" algn="l">
              <a:spcBef>
                <a:spcPts val="0"/>
              </a:spcBef>
              <a:buNone/>
              <a:defRPr sz="1125" b="0">
                <a:latin typeface="Helvetica Neue Light"/>
                <a:ea typeface="Helvetica Neue Light"/>
                <a:cs typeface="Helvetica Neue Light"/>
                <a:sym typeface="Helvetica Neue Light"/>
              </a:defRPr>
            </a:lvl7pPr>
            <a:lvl8pPr marL="0" lvl="7" indent="0" algn="l">
              <a:spcBef>
                <a:spcPts val="0"/>
              </a:spcBef>
              <a:buNone/>
              <a:defRPr sz="1125" b="0">
                <a:latin typeface="Helvetica Neue Light"/>
                <a:ea typeface="Helvetica Neue Light"/>
                <a:cs typeface="Helvetica Neue Light"/>
                <a:sym typeface="Helvetica Neue Light"/>
              </a:defRPr>
            </a:lvl8pPr>
            <a:lvl9pPr marL="0" lvl="8" indent="0" algn="l">
              <a:spcBef>
                <a:spcPts val="0"/>
              </a:spcBef>
              <a:buNone/>
              <a:defRPr sz="1125" b="0">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069834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mp; Subtitle" type="title">
  <p:cSld name="Title &amp; Subtitle">
    <p:spTree>
      <p:nvGrpSpPr>
        <p:cNvPr id="1" name="Shape 165"/>
        <p:cNvGrpSpPr/>
        <p:nvPr/>
      </p:nvGrpSpPr>
      <p:grpSpPr>
        <a:xfrm>
          <a:off x="0" y="0"/>
          <a:ext cx="0" cy="0"/>
          <a:chOff x="0" y="0"/>
          <a:chExt cx="0" cy="0"/>
        </a:xfrm>
      </p:grpSpPr>
      <p:sp>
        <p:nvSpPr>
          <p:cNvPr id="166" name="Google Shape;166;p42"/>
          <p:cNvSpPr txBox="1">
            <a:spLocks noGrp="1"/>
          </p:cNvSpPr>
          <p:nvPr>
            <p:ph type="title"/>
          </p:nvPr>
        </p:nvSpPr>
        <p:spPr>
          <a:xfrm>
            <a:off x="1190625" y="1151930"/>
            <a:ext cx="9810750" cy="2321719"/>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67" name="Google Shape;167;p42"/>
          <p:cNvSpPr txBox="1">
            <a:spLocks noGrp="1"/>
          </p:cNvSpPr>
          <p:nvPr>
            <p:ph type="body" idx="1"/>
          </p:nvPr>
        </p:nvSpPr>
        <p:spPr>
          <a:xfrm>
            <a:off x="1190625" y="3545086"/>
            <a:ext cx="9810750" cy="794742"/>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2601"/>
              <a:buFont typeface="Helvetica Neue"/>
              <a:buNone/>
              <a:defRPr sz="2601"/>
            </a:lvl1pPr>
            <a:lvl2pPr marL="914400" lvl="1" indent="-228600" algn="ctr">
              <a:lnSpc>
                <a:spcPct val="100000"/>
              </a:lnSpc>
              <a:spcBef>
                <a:spcPts val="0"/>
              </a:spcBef>
              <a:spcAft>
                <a:spcPts val="0"/>
              </a:spcAft>
              <a:buClr>
                <a:srgbClr val="000000"/>
              </a:buClr>
              <a:buSzPts val="2601"/>
              <a:buFont typeface="Helvetica Neue"/>
              <a:buNone/>
              <a:defRPr sz="2601"/>
            </a:lvl2pPr>
            <a:lvl3pPr marL="1371600" lvl="2" indent="-228600" algn="ctr">
              <a:lnSpc>
                <a:spcPct val="100000"/>
              </a:lnSpc>
              <a:spcBef>
                <a:spcPts val="0"/>
              </a:spcBef>
              <a:spcAft>
                <a:spcPts val="0"/>
              </a:spcAft>
              <a:buClr>
                <a:srgbClr val="000000"/>
              </a:buClr>
              <a:buSzPts val="2601"/>
              <a:buFont typeface="Helvetica Neue"/>
              <a:buNone/>
              <a:defRPr sz="2601"/>
            </a:lvl3pPr>
            <a:lvl4pPr marL="1828800" lvl="3" indent="-228600" algn="ctr">
              <a:lnSpc>
                <a:spcPct val="100000"/>
              </a:lnSpc>
              <a:spcBef>
                <a:spcPts val="0"/>
              </a:spcBef>
              <a:spcAft>
                <a:spcPts val="0"/>
              </a:spcAft>
              <a:buClr>
                <a:srgbClr val="000000"/>
              </a:buClr>
              <a:buSzPts val="2601"/>
              <a:buFont typeface="Helvetica Neue"/>
              <a:buNone/>
              <a:defRPr sz="2601"/>
            </a:lvl4pPr>
            <a:lvl5pPr marL="2286000" lvl="4" indent="-228600" algn="ctr">
              <a:lnSpc>
                <a:spcPct val="100000"/>
              </a:lnSpc>
              <a:spcBef>
                <a:spcPts val="0"/>
              </a:spcBef>
              <a:spcAft>
                <a:spcPts val="0"/>
              </a:spcAft>
              <a:buClr>
                <a:srgbClr val="000000"/>
              </a:buClr>
              <a:buSzPts val="2601"/>
              <a:buFont typeface="Helvetica Neue"/>
              <a:buNone/>
              <a:defRPr sz="2601"/>
            </a:lvl5pPr>
            <a:lvl6pPr marL="2743200" lvl="5" indent="-394335" algn="l">
              <a:lnSpc>
                <a:spcPct val="100000"/>
              </a:lnSpc>
              <a:spcBef>
                <a:spcPts val="2953"/>
              </a:spcBef>
              <a:spcAft>
                <a:spcPts val="0"/>
              </a:spcAft>
              <a:buClr>
                <a:srgbClr val="000000"/>
              </a:buClr>
              <a:buSzPts val="2610"/>
              <a:buChar char="•"/>
              <a:defRPr/>
            </a:lvl6pPr>
            <a:lvl7pPr marL="3200400" lvl="6" indent="-394335" algn="l">
              <a:lnSpc>
                <a:spcPct val="100000"/>
              </a:lnSpc>
              <a:spcBef>
                <a:spcPts val="2953"/>
              </a:spcBef>
              <a:spcAft>
                <a:spcPts val="0"/>
              </a:spcAft>
              <a:buClr>
                <a:srgbClr val="000000"/>
              </a:buClr>
              <a:buSzPts val="2610"/>
              <a:buChar char="•"/>
              <a:defRPr/>
            </a:lvl7pPr>
            <a:lvl8pPr marL="3657600" lvl="7" indent="-394334" algn="l">
              <a:lnSpc>
                <a:spcPct val="100000"/>
              </a:lnSpc>
              <a:spcBef>
                <a:spcPts val="2953"/>
              </a:spcBef>
              <a:spcAft>
                <a:spcPts val="0"/>
              </a:spcAft>
              <a:buClr>
                <a:srgbClr val="000000"/>
              </a:buClr>
              <a:buSzPts val="2610"/>
              <a:buChar char="•"/>
              <a:defRPr/>
            </a:lvl8pPr>
            <a:lvl9pPr marL="4114800" lvl="8" indent="-394334" algn="l">
              <a:lnSpc>
                <a:spcPct val="100000"/>
              </a:lnSpc>
              <a:spcBef>
                <a:spcPts val="2953"/>
              </a:spcBef>
              <a:spcAft>
                <a:spcPts val="0"/>
              </a:spcAft>
              <a:buClr>
                <a:srgbClr val="000000"/>
              </a:buClr>
              <a:buSzPts val="2610"/>
              <a:buChar char="•"/>
              <a:defRPr/>
            </a:lvl9pPr>
          </a:lstStyle>
          <a:p>
            <a:endParaRPr/>
          </a:p>
        </p:txBody>
      </p:sp>
      <p:sp>
        <p:nvSpPr>
          <p:cNvPr id="168" name="Google Shape;168;p42"/>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a:latin typeface="Helvetica Neue Light"/>
                <a:ea typeface="Helvetica Neue Light"/>
                <a:cs typeface="Helvetica Neue Light"/>
                <a:sym typeface="Helvetica Neue Light"/>
              </a:defRPr>
            </a:lvl1pPr>
            <a:lvl2pPr marL="0" lvl="1" indent="0" algn="l">
              <a:spcBef>
                <a:spcPts val="0"/>
              </a:spcBef>
              <a:buNone/>
              <a:defRPr>
                <a:latin typeface="Helvetica Neue Light"/>
                <a:ea typeface="Helvetica Neue Light"/>
                <a:cs typeface="Helvetica Neue Light"/>
                <a:sym typeface="Helvetica Neue Light"/>
              </a:defRPr>
            </a:lvl2pPr>
            <a:lvl3pPr marL="0" lvl="2" indent="0" algn="l">
              <a:spcBef>
                <a:spcPts val="0"/>
              </a:spcBef>
              <a:buNone/>
              <a:defRPr>
                <a:latin typeface="Helvetica Neue Light"/>
                <a:ea typeface="Helvetica Neue Light"/>
                <a:cs typeface="Helvetica Neue Light"/>
                <a:sym typeface="Helvetica Neue Light"/>
              </a:defRPr>
            </a:lvl3pPr>
            <a:lvl4pPr marL="0" lvl="3" indent="0" algn="l">
              <a:spcBef>
                <a:spcPts val="0"/>
              </a:spcBef>
              <a:buNone/>
              <a:defRPr>
                <a:latin typeface="Helvetica Neue Light"/>
                <a:ea typeface="Helvetica Neue Light"/>
                <a:cs typeface="Helvetica Neue Light"/>
                <a:sym typeface="Helvetica Neue Light"/>
              </a:defRPr>
            </a:lvl4pPr>
            <a:lvl5pPr marL="0" lvl="4" indent="0" algn="l">
              <a:spcBef>
                <a:spcPts val="0"/>
              </a:spcBef>
              <a:buNone/>
              <a:defRPr>
                <a:latin typeface="Helvetica Neue Light"/>
                <a:ea typeface="Helvetica Neue Light"/>
                <a:cs typeface="Helvetica Neue Light"/>
                <a:sym typeface="Helvetica Neue Light"/>
              </a:defRPr>
            </a:lvl5pPr>
            <a:lvl6pPr marL="0" lvl="5" indent="0" algn="l">
              <a:spcBef>
                <a:spcPts val="0"/>
              </a:spcBef>
              <a:buNone/>
              <a:defRPr>
                <a:latin typeface="Helvetica Neue Light"/>
                <a:ea typeface="Helvetica Neue Light"/>
                <a:cs typeface="Helvetica Neue Light"/>
                <a:sym typeface="Helvetica Neue Light"/>
              </a:defRPr>
            </a:lvl6pPr>
            <a:lvl7pPr marL="0" lvl="6" indent="0" algn="l">
              <a:spcBef>
                <a:spcPts val="0"/>
              </a:spcBef>
              <a:buNone/>
              <a:defRPr>
                <a:latin typeface="Helvetica Neue Light"/>
                <a:ea typeface="Helvetica Neue Light"/>
                <a:cs typeface="Helvetica Neue Light"/>
                <a:sym typeface="Helvetica Neue Light"/>
              </a:defRPr>
            </a:lvl7pPr>
            <a:lvl8pPr marL="0" lvl="7" indent="0" algn="l">
              <a:spcBef>
                <a:spcPts val="0"/>
              </a:spcBef>
              <a:buNone/>
              <a:defRPr>
                <a:latin typeface="Helvetica Neue Light"/>
                <a:ea typeface="Helvetica Neue Light"/>
                <a:cs typeface="Helvetica Neue Light"/>
                <a:sym typeface="Helvetica Neue Light"/>
              </a:defRPr>
            </a:lvl8pPr>
            <a:lvl9pPr marL="0" lvl="8" indent="0" algn="l">
              <a:spcBef>
                <a:spcPts val="0"/>
              </a:spcBef>
              <a:buNone/>
              <a:defRPr>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sz="1125" b="0">
              <a:solidFill>
                <a:schemeClr val="dk1"/>
              </a:solidFill>
            </a:endParaRPr>
          </a:p>
        </p:txBody>
      </p:sp>
    </p:spTree>
    <p:extLst>
      <p:ext uri="{BB962C8B-B14F-4D97-AF65-F5344CB8AC3E}">
        <p14:creationId xmlns:p14="http://schemas.microsoft.com/office/powerpoint/2010/main" val="22410294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Photo - Horizontal">
  <p:cSld name="Photo - Horizontal">
    <p:spTree>
      <p:nvGrpSpPr>
        <p:cNvPr id="1" name="Shape 169"/>
        <p:cNvGrpSpPr/>
        <p:nvPr/>
      </p:nvGrpSpPr>
      <p:grpSpPr>
        <a:xfrm>
          <a:off x="0" y="0"/>
          <a:ext cx="0" cy="0"/>
          <a:chOff x="0" y="0"/>
          <a:chExt cx="0" cy="0"/>
        </a:xfrm>
      </p:grpSpPr>
      <p:sp>
        <p:nvSpPr>
          <p:cNvPr id="170" name="Google Shape;170;p43"/>
          <p:cNvSpPr>
            <a:spLocks noGrp="1"/>
          </p:cNvSpPr>
          <p:nvPr>
            <p:ph type="pic" idx="2"/>
          </p:nvPr>
        </p:nvSpPr>
        <p:spPr>
          <a:xfrm>
            <a:off x="1520708" y="203273"/>
            <a:ext cx="9144003" cy="457438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9pPr>
          </a:lstStyle>
          <a:p>
            <a:endParaRPr/>
          </a:p>
        </p:txBody>
      </p:sp>
      <p:sp>
        <p:nvSpPr>
          <p:cNvPr id="171" name="Google Shape;171;p43"/>
          <p:cNvSpPr txBox="1">
            <a:spLocks noGrp="1"/>
          </p:cNvSpPr>
          <p:nvPr>
            <p:ph type="title"/>
          </p:nvPr>
        </p:nvSpPr>
        <p:spPr>
          <a:xfrm>
            <a:off x="1190625" y="4723805"/>
            <a:ext cx="9810750" cy="1000125"/>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72" name="Google Shape;172;p43"/>
          <p:cNvSpPr txBox="1">
            <a:spLocks noGrp="1"/>
          </p:cNvSpPr>
          <p:nvPr>
            <p:ph type="body" idx="1"/>
          </p:nvPr>
        </p:nvSpPr>
        <p:spPr>
          <a:xfrm>
            <a:off x="1190625" y="5732859"/>
            <a:ext cx="9810750" cy="794742"/>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2601"/>
              <a:buFont typeface="Helvetica Neue"/>
              <a:buNone/>
              <a:defRPr sz="2601"/>
            </a:lvl1pPr>
            <a:lvl2pPr marL="914400" lvl="1" indent="-228600" algn="ctr">
              <a:lnSpc>
                <a:spcPct val="100000"/>
              </a:lnSpc>
              <a:spcBef>
                <a:spcPts val="0"/>
              </a:spcBef>
              <a:spcAft>
                <a:spcPts val="0"/>
              </a:spcAft>
              <a:buClr>
                <a:srgbClr val="000000"/>
              </a:buClr>
              <a:buSzPts val="2601"/>
              <a:buFont typeface="Helvetica Neue"/>
              <a:buNone/>
              <a:defRPr sz="2601"/>
            </a:lvl2pPr>
            <a:lvl3pPr marL="1371600" lvl="2" indent="-228600" algn="ctr">
              <a:lnSpc>
                <a:spcPct val="100000"/>
              </a:lnSpc>
              <a:spcBef>
                <a:spcPts val="0"/>
              </a:spcBef>
              <a:spcAft>
                <a:spcPts val="0"/>
              </a:spcAft>
              <a:buClr>
                <a:srgbClr val="000000"/>
              </a:buClr>
              <a:buSzPts val="2601"/>
              <a:buFont typeface="Helvetica Neue"/>
              <a:buNone/>
              <a:defRPr sz="2601"/>
            </a:lvl3pPr>
            <a:lvl4pPr marL="1828800" lvl="3" indent="-228600" algn="ctr">
              <a:lnSpc>
                <a:spcPct val="100000"/>
              </a:lnSpc>
              <a:spcBef>
                <a:spcPts val="0"/>
              </a:spcBef>
              <a:spcAft>
                <a:spcPts val="0"/>
              </a:spcAft>
              <a:buClr>
                <a:srgbClr val="000000"/>
              </a:buClr>
              <a:buSzPts val="2601"/>
              <a:buFont typeface="Helvetica Neue"/>
              <a:buNone/>
              <a:defRPr sz="2601"/>
            </a:lvl4pPr>
            <a:lvl5pPr marL="2286000" lvl="4" indent="-228600" algn="ctr">
              <a:lnSpc>
                <a:spcPct val="100000"/>
              </a:lnSpc>
              <a:spcBef>
                <a:spcPts val="0"/>
              </a:spcBef>
              <a:spcAft>
                <a:spcPts val="0"/>
              </a:spcAft>
              <a:buClr>
                <a:srgbClr val="000000"/>
              </a:buClr>
              <a:buSzPts val="2601"/>
              <a:buFont typeface="Helvetica Neue"/>
              <a:buNone/>
              <a:defRPr sz="2601"/>
            </a:lvl5pPr>
            <a:lvl6pPr marL="2743200" lvl="5" indent="-394335" algn="l">
              <a:lnSpc>
                <a:spcPct val="100000"/>
              </a:lnSpc>
              <a:spcBef>
                <a:spcPts val="2953"/>
              </a:spcBef>
              <a:spcAft>
                <a:spcPts val="0"/>
              </a:spcAft>
              <a:buClr>
                <a:srgbClr val="000000"/>
              </a:buClr>
              <a:buSzPts val="2610"/>
              <a:buChar char="•"/>
              <a:defRPr/>
            </a:lvl6pPr>
            <a:lvl7pPr marL="3200400" lvl="6" indent="-394335" algn="l">
              <a:lnSpc>
                <a:spcPct val="100000"/>
              </a:lnSpc>
              <a:spcBef>
                <a:spcPts val="2953"/>
              </a:spcBef>
              <a:spcAft>
                <a:spcPts val="0"/>
              </a:spcAft>
              <a:buClr>
                <a:srgbClr val="000000"/>
              </a:buClr>
              <a:buSzPts val="2610"/>
              <a:buChar char="•"/>
              <a:defRPr/>
            </a:lvl7pPr>
            <a:lvl8pPr marL="3657600" lvl="7" indent="-394334" algn="l">
              <a:lnSpc>
                <a:spcPct val="100000"/>
              </a:lnSpc>
              <a:spcBef>
                <a:spcPts val="2953"/>
              </a:spcBef>
              <a:spcAft>
                <a:spcPts val="0"/>
              </a:spcAft>
              <a:buClr>
                <a:srgbClr val="000000"/>
              </a:buClr>
              <a:buSzPts val="2610"/>
              <a:buChar char="•"/>
              <a:defRPr/>
            </a:lvl8pPr>
            <a:lvl9pPr marL="4114800" lvl="8" indent="-394334" algn="l">
              <a:lnSpc>
                <a:spcPct val="100000"/>
              </a:lnSpc>
              <a:spcBef>
                <a:spcPts val="2953"/>
              </a:spcBef>
              <a:spcAft>
                <a:spcPts val="0"/>
              </a:spcAft>
              <a:buClr>
                <a:srgbClr val="000000"/>
              </a:buClr>
              <a:buSzPts val="2610"/>
              <a:buChar char="•"/>
              <a:defRPr/>
            </a:lvl9pPr>
          </a:lstStyle>
          <a:p>
            <a:endParaRPr/>
          </a:p>
        </p:txBody>
      </p:sp>
      <p:sp>
        <p:nvSpPr>
          <p:cNvPr id="173" name="Google Shape;173;p43"/>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sz="1125" b="0">
                <a:latin typeface="Helvetica Neue Light"/>
                <a:ea typeface="Helvetica Neue Light"/>
                <a:cs typeface="Helvetica Neue Light"/>
                <a:sym typeface="Helvetica Neue Light"/>
              </a:defRPr>
            </a:lvl1pPr>
            <a:lvl2pPr marL="0" lvl="1" indent="0" algn="l">
              <a:spcBef>
                <a:spcPts val="0"/>
              </a:spcBef>
              <a:buNone/>
              <a:defRPr sz="1125" b="0">
                <a:latin typeface="Helvetica Neue Light"/>
                <a:ea typeface="Helvetica Neue Light"/>
                <a:cs typeface="Helvetica Neue Light"/>
                <a:sym typeface="Helvetica Neue Light"/>
              </a:defRPr>
            </a:lvl2pPr>
            <a:lvl3pPr marL="0" lvl="2" indent="0" algn="l">
              <a:spcBef>
                <a:spcPts val="0"/>
              </a:spcBef>
              <a:buNone/>
              <a:defRPr sz="1125" b="0">
                <a:latin typeface="Helvetica Neue Light"/>
                <a:ea typeface="Helvetica Neue Light"/>
                <a:cs typeface="Helvetica Neue Light"/>
                <a:sym typeface="Helvetica Neue Light"/>
              </a:defRPr>
            </a:lvl3pPr>
            <a:lvl4pPr marL="0" lvl="3" indent="0" algn="l">
              <a:spcBef>
                <a:spcPts val="0"/>
              </a:spcBef>
              <a:buNone/>
              <a:defRPr sz="1125" b="0">
                <a:latin typeface="Helvetica Neue Light"/>
                <a:ea typeface="Helvetica Neue Light"/>
                <a:cs typeface="Helvetica Neue Light"/>
                <a:sym typeface="Helvetica Neue Light"/>
              </a:defRPr>
            </a:lvl4pPr>
            <a:lvl5pPr marL="0" lvl="4" indent="0" algn="l">
              <a:spcBef>
                <a:spcPts val="0"/>
              </a:spcBef>
              <a:buNone/>
              <a:defRPr sz="1125" b="0">
                <a:latin typeface="Helvetica Neue Light"/>
                <a:ea typeface="Helvetica Neue Light"/>
                <a:cs typeface="Helvetica Neue Light"/>
                <a:sym typeface="Helvetica Neue Light"/>
              </a:defRPr>
            </a:lvl5pPr>
            <a:lvl6pPr marL="0" lvl="5" indent="0" algn="l">
              <a:spcBef>
                <a:spcPts val="0"/>
              </a:spcBef>
              <a:buNone/>
              <a:defRPr sz="1125" b="0">
                <a:latin typeface="Helvetica Neue Light"/>
                <a:ea typeface="Helvetica Neue Light"/>
                <a:cs typeface="Helvetica Neue Light"/>
                <a:sym typeface="Helvetica Neue Light"/>
              </a:defRPr>
            </a:lvl6pPr>
            <a:lvl7pPr marL="0" lvl="6" indent="0" algn="l">
              <a:spcBef>
                <a:spcPts val="0"/>
              </a:spcBef>
              <a:buNone/>
              <a:defRPr sz="1125" b="0">
                <a:latin typeface="Helvetica Neue Light"/>
                <a:ea typeface="Helvetica Neue Light"/>
                <a:cs typeface="Helvetica Neue Light"/>
                <a:sym typeface="Helvetica Neue Light"/>
              </a:defRPr>
            </a:lvl7pPr>
            <a:lvl8pPr marL="0" lvl="7" indent="0" algn="l">
              <a:spcBef>
                <a:spcPts val="0"/>
              </a:spcBef>
              <a:buNone/>
              <a:defRPr sz="1125" b="0">
                <a:latin typeface="Helvetica Neue Light"/>
                <a:ea typeface="Helvetica Neue Light"/>
                <a:cs typeface="Helvetica Neue Light"/>
                <a:sym typeface="Helvetica Neue Light"/>
              </a:defRPr>
            </a:lvl8pPr>
            <a:lvl9pPr marL="0" lvl="8" indent="0" algn="l">
              <a:spcBef>
                <a:spcPts val="0"/>
              </a:spcBef>
              <a:buNone/>
              <a:defRPr sz="1125" b="0">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6087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B3DA7C-0C66-43B9-B4D3-BAD3F1772EF1}" type="datetimeFigureOut">
              <a:rPr lang="en-IN" smtClean="0"/>
              <a:t>28-12-2023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1FC2FF-D940-4ABF-9DEA-131246C9AE85}" type="slidenum">
              <a:rPr lang="en-IN" smtClean="0"/>
              <a:t>‹#›</a:t>
            </a:fld>
            <a:endParaRPr lang="en-I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 Centre">
  <p:cSld name="Title - Centre">
    <p:spTree>
      <p:nvGrpSpPr>
        <p:cNvPr id="1" name="Shape 174"/>
        <p:cNvGrpSpPr/>
        <p:nvPr/>
      </p:nvGrpSpPr>
      <p:grpSpPr>
        <a:xfrm>
          <a:off x="0" y="0"/>
          <a:ext cx="0" cy="0"/>
          <a:chOff x="0" y="0"/>
          <a:chExt cx="0" cy="0"/>
        </a:xfrm>
      </p:grpSpPr>
      <p:sp>
        <p:nvSpPr>
          <p:cNvPr id="175" name="Google Shape;175;p44"/>
          <p:cNvSpPr txBox="1">
            <a:spLocks noGrp="1"/>
          </p:cNvSpPr>
          <p:nvPr>
            <p:ph type="title"/>
          </p:nvPr>
        </p:nvSpPr>
        <p:spPr>
          <a:xfrm>
            <a:off x="1190625" y="2268141"/>
            <a:ext cx="9810750" cy="2321719"/>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76" name="Google Shape;176;p44"/>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sz="1125" b="0">
                <a:latin typeface="Helvetica Neue Light"/>
                <a:ea typeface="Helvetica Neue Light"/>
                <a:cs typeface="Helvetica Neue Light"/>
                <a:sym typeface="Helvetica Neue Light"/>
              </a:defRPr>
            </a:lvl1pPr>
            <a:lvl2pPr marL="0" lvl="1" indent="0" algn="l">
              <a:spcBef>
                <a:spcPts val="0"/>
              </a:spcBef>
              <a:buNone/>
              <a:defRPr sz="1125" b="0">
                <a:latin typeface="Helvetica Neue Light"/>
                <a:ea typeface="Helvetica Neue Light"/>
                <a:cs typeface="Helvetica Neue Light"/>
                <a:sym typeface="Helvetica Neue Light"/>
              </a:defRPr>
            </a:lvl2pPr>
            <a:lvl3pPr marL="0" lvl="2" indent="0" algn="l">
              <a:spcBef>
                <a:spcPts val="0"/>
              </a:spcBef>
              <a:buNone/>
              <a:defRPr sz="1125" b="0">
                <a:latin typeface="Helvetica Neue Light"/>
                <a:ea typeface="Helvetica Neue Light"/>
                <a:cs typeface="Helvetica Neue Light"/>
                <a:sym typeface="Helvetica Neue Light"/>
              </a:defRPr>
            </a:lvl3pPr>
            <a:lvl4pPr marL="0" lvl="3" indent="0" algn="l">
              <a:spcBef>
                <a:spcPts val="0"/>
              </a:spcBef>
              <a:buNone/>
              <a:defRPr sz="1125" b="0">
                <a:latin typeface="Helvetica Neue Light"/>
                <a:ea typeface="Helvetica Neue Light"/>
                <a:cs typeface="Helvetica Neue Light"/>
                <a:sym typeface="Helvetica Neue Light"/>
              </a:defRPr>
            </a:lvl4pPr>
            <a:lvl5pPr marL="0" lvl="4" indent="0" algn="l">
              <a:spcBef>
                <a:spcPts val="0"/>
              </a:spcBef>
              <a:buNone/>
              <a:defRPr sz="1125" b="0">
                <a:latin typeface="Helvetica Neue Light"/>
                <a:ea typeface="Helvetica Neue Light"/>
                <a:cs typeface="Helvetica Neue Light"/>
                <a:sym typeface="Helvetica Neue Light"/>
              </a:defRPr>
            </a:lvl5pPr>
            <a:lvl6pPr marL="0" lvl="5" indent="0" algn="l">
              <a:spcBef>
                <a:spcPts val="0"/>
              </a:spcBef>
              <a:buNone/>
              <a:defRPr sz="1125" b="0">
                <a:latin typeface="Helvetica Neue Light"/>
                <a:ea typeface="Helvetica Neue Light"/>
                <a:cs typeface="Helvetica Neue Light"/>
                <a:sym typeface="Helvetica Neue Light"/>
              </a:defRPr>
            </a:lvl6pPr>
            <a:lvl7pPr marL="0" lvl="6" indent="0" algn="l">
              <a:spcBef>
                <a:spcPts val="0"/>
              </a:spcBef>
              <a:buNone/>
              <a:defRPr sz="1125" b="0">
                <a:latin typeface="Helvetica Neue Light"/>
                <a:ea typeface="Helvetica Neue Light"/>
                <a:cs typeface="Helvetica Neue Light"/>
                <a:sym typeface="Helvetica Neue Light"/>
              </a:defRPr>
            </a:lvl7pPr>
            <a:lvl8pPr marL="0" lvl="7" indent="0" algn="l">
              <a:spcBef>
                <a:spcPts val="0"/>
              </a:spcBef>
              <a:buNone/>
              <a:defRPr sz="1125" b="0">
                <a:latin typeface="Helvetica Neue Light"/>
                <a:ea typeface="Helvetica Neue Light"/>
                <a:cs typeface="Helvetica Neue Light"/>
                <a:sym typeface="Helvetica Neue Light"/>
              </a:defRPr>
            </a:lvl8pPr>
            <a:lvl9pPr marL="0" lvl="8" indent="0" algn="l">
              <a:spcBef>
                <a:spcPts val="0"/>
              </a:spcBef>
              <a:buNone/>
              <a:defRPr sz="1125" b="0">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696526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77"/>
        <p:cNvGrpSpPr/>
        <p:nvPr/>
      </p:nvGrpSpPr>
      <p:grpSpPr>
        <a:xfrm>
          <a:off x="0" y="0"/>
          <a:ext cx="0" cy="0"/>
          <a:chOff x="0" y="0"/>
          <a:chExt cx="0" cy="0"/>
        </a:xfrm>
      </p:grpSpPr>
      <p:sp>
        <p:nvSpPr>
          <p:cNvPr id="178" name="Google Shape;178;p45"/>
          <p:cNvSpPr>
            <a:spLocks noGrp="1"/>
          </p:cNvSpPr>
          <p:nvPr>
            <p:ph type="pic" idx="2"/>
          </p:nvPr>
        </p:nvSpPr>
        <p:spPr>
          <a:xfrm>
            <a:off x="2122289" y="431602"/>
            <a:ext cx="11626453" cy="581322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9pPr>
          </a:lstStyle>
          <a:p>
            <a:endParaRPr/>
          </a:p>
        </p:txBody>
      </p:sp>
      <p:sp>
        <p:nvSpPr>
          <p:cNvPr id="179" name="Google Shape;179;p45"/>
          <p:cNvSpPr txBox="1">
            <a:spLocks noGrp="1"/>
          </p:cNvSpPr>
          <p:nvPr>
            <p:ph type="title"/>
          </p:nvPr>
        </p:nvSpPr>
        <p:spPr>
          <a:xfrm>
            <a:off x="892969" y="446484"/>
            <a:ext cx="5000625" cy="2803922"/>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4219"/>
              <a:buFont typeface="Helvetica Neue"/>
              <a:buNone/>
              <a:defRPr sz="4219"/>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80" name="Google Shape;180;p45"/>
          <p:cNvSpPr txBox="1">
            <a:spLocks noGrp="1"/>
          </p:cNvSpPr>
          <p:nvPr>
            <p:ph type="body" idx="1"/>
          </p:nvPr>
        </p:nvSpPr>
        <p:spPr>
          <a:xfrm>
            <a:off x="892969" y="3321844"/>
            <a:ext cx="5000625" cy="2893219"/>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2601"/>
              <a:buFont typeface="Helvetica Neue"/>
              <a:buNone/>
              <a:defRPr sz="2601"/>
            </a:lvl1pPr>
            <a:lvl2pPr marL="914400" lvl="1" indent="-228600" algn="ctr">
              <a:lnSpc>
                <a:spcPct val="100000"/>
              </a:lnSpc>
              <a:spcBef>
                <a:spcPts val="0"/>
              </a:spcBef>
              <a:spcAft>
                <a:spcPts val="0"/>
              </a:spcAft>
              <a:buClr>
                <a:srgbClr val="000000"/>
              </a:buClr>
              <a:buSzPts val="2601"/>
              <a:buFont typeface="Helvetica Neue"/>
              <a:buNone/>
              <a:defRPr sz="2601"/>
            </a:lvl2pPr>
            <a:lvl3pPr marL="1371600" lvl="2" indent="-228600" algn="ctr">
              <a:lnSpc>
                <a:spcPct val="100000"/>
              </a:lnSpc>
              <a:spcBef>
                <a:spcPts val="0"/>
              </a:spcBef>
              <a:spcAft>
                <a:spcPts val="0"/>
              </a:spcAft>
              <a:buClr>
                <a:srgbClr val="000000"/>
              </a:buClr>
              <a:buSzPts val="2601"/>
              <a:buFont typeface="Helvetica Neue"/>
              <a:buNone/>
              <a:defRPr sz="2601"/>
            </a:lvl3pPr>
            <a:lvl4pPr marL="1828800" lvl="3" indent="-228600" algn="ctr">
              <a:lnSpc>
                <a:spcPct val="100000"/>
              </a:lnSpc>
              <a:spcBef>
                <a:spcPts val="0"/>
              </a:spcBef>
              <a:spcAft>
                <a:spcPts val="0"/>
              </a:spcAft>
              <a:buClr>
                <a:srgbClr val="000000"/>
              </a:buClr>
              <a:buSzPts val="2601"/>
              <a:buFont typeface="Helvetica Neue"/>
              <a:buNone/>
              <a:defRPr sz="2601"/>
            </a:lvl4pPr>
            <a:lvl5pPr marL="2286000" lvl="4" indent="-228600" algn="ctr">
              <a:lnSpc>
                <a:spcPct val="100000"/>
              </a:lnSpc>
              <a:spcBef>
                <a:spcPts val="0"/>
              </a:spcBef>
              <a:spcAft>
                <a:spcPts val="0"/>
              </a:spcAft>
              <a:buClr>
                <a:srgbClr val="000000"/>
              </a:buClr>
              <a:buSzPts val="2601"/>
              <a:buFont typeface="Helvetica Neue"/>
              <a:buNone/>
              <a:defRPr sz="2601"/>
            </a:lvl5pPr>
            <a:lvl6pPr marL="2743200" lvl="5" indent="-394335" algn="l">
              <a:lnSpc>
                <a:spcPct val="100000"/>
              </a:lnSpc>
              <a:spcBef>
                <a:spcPts val="2953"/>
              </a:spcBef>
              <a:spcAft>
                <a:spcPts val="0"/>
              </a:spcAft>
              <a:buClr>
                <a:srgbClr val="000000"/>
              </a:buClr>
              <a:buSzPts val="2610"/>
              <a:buChar char="•"/>
              <a:defRPr/>
            </a:lvl6pPr>
            <a:lvl7pPr marL="3200400" lvl="6" indent="-394335" algn="l">
              <a:lnSpc>
                <a:spcPct val="100000"/>
              </a:lnSpc>
              <a:spcBef>
                <a:spcPts val="2953"/>
              </a:spcBef>
              <a:spcAft>
                <a:spcPts val="0"/>
              </a:spcAft>
              <a:buClr>
                <a:srgbClr val="000000"/>
              </a:buClr>
              <a:buSzPts val="2610"/>
              <a:buChar char="•"/>
              <a:defRPr/>
            </a:lvl7pPr>
            <a:lvl8pPr marL="3657600" lvl="7" indent="-394334" algn="l">
              <a:lnSpc>
                <a:spcPct val="100000"/>
              </a:lnSpc>
              <a:spcBef>
                <a:spcPts val="2953"/>
              </a:spcBef>
              <a:spcAft>
                <a:spcPts val="0"/>
              </a:spcAft>
              <a:buClr>
                <a:srgbClr val="000000"/>
              </a:buClr>
              <a:buSzPts val="2610"/>
              <a:buChar char="•"/>
              <a:defRPr/>
            </a:lvl8pPr>
            <a:lvl9pPr marL="4114800" lvl="8" indent="-394334" algn="l">
              <a:lnSpc>
                <a:spcPct val="100000"/>
              </a:lnSpc>
              <a:spcBef>
                <a:spcPts val="2953"/>
              </a:spcBef>
              <a:spcAft>
                <a:spcPts val="0"/>
              </a:spcAft>
              <a:buClr>
                <a:srgbClr val="000000"/>
              </a:buClr>
              <a:buSzPts val="2610"/>
              <a:buChar char="•"/>
              <a:defRPr/>
            </a:lvl9pPr>
          </a:lstStyle>
          <a:p>
            <a:endParaRPr/>
          </a:p>
        </p:txBody>
      </p:sp>
      <p:sp>
        <p:nvSpPr>
          <p:cNvPr id="181" name="Google Shape;181;p45"/>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sz="1125" b="0">
                <a:latin typeface="Helvetica Neue Light"/>
                <a:ea typeface="Helvetica Neue Light"/>
                <a:cs typeface="Helvetica Neue Light"/>
                <a:sym typeface="Helvetica Neue Light"/>
              </a:defRPr>
            </a:lvl1pPr>
            <a:lvl2pPr marL="0" lvl="1" indent="0" algn="l">
              <a:spcBef>
                <a:spcPts val="0"/>
              </a:spcBef>
              <a:buNone/>
              <a:defRPr sz="1125" b="0">
                <a:latin typeface="Helvetica Neue Light"/>
                <a:ea typeface="Helvetica Neue Light"/>
                <a:cs typeface="Helvetica Neue Light"/>
                <a:sym typeface="Helvetica Neue Light"/>
              </a:defRPr>
            </a:lvl2pPr>
            <a:lvl3pPr marL="0" lvl="2" indent="0" algn="l">
              <a:spcBef>
                <a:spcPts val="0"/>
              </a:spcBef>
              <a:buNone/>
              <a:defRPr sz="1125" b="0">
                <a:latin typeface="Helvetica Neue Light"/>
                <a:ea typeface="Helvetica Neue Light"/>
                <a:cs typeface="Helvetica Neue Light"/>
                <a:sym typeface="Helvetica Neue Light"/>
              </a:defRPr>
            </a:lvl3pPr>
            <a:lvl4pPr marL="0" lvl="3" indent="0" algn="l">
              <a:spcBef>
                <a:spcPts val="0"/>
              </a:spcBef>
              <a:buNone/>
              <a:defRPr sz="1125" b="0">
                <a:latin typeface="Helvetica Neue Light"/>
                <a:ea typeface="Helvetica Neue Light"/>
                <a:cs typeface="Helvetica Neue Light"/>
                <a:sym typeface="Helvetica Neue Light"/>
              </a:defRPr>
            </a:lvl4pPr>
            <a:lvl5pPr marL="0" lvl="4" indent="0" algn="l">
              <a:spcBef>
                <a:spcPts val="0"/>
              </a:spcBef>
              <a:buNone/>
              <a:defRPr sz="1125" b="0">
                <a:latin typeface="Helvetica Neue Light"/>
                <a:ea typeface="Helvetica Neue Light"/>
                <a:cs typeface="Helvetica Neue Light"/>
                <a:sym typeface="Helvetica Neue Light"/>
              </a:defRPr>
            </a:lvl5pPr>
            <a:lvl6pPr marL="0" lvl="5" indent="0" algn="l">
              <a:spcBef>
                <a:spcPts val="0"/>
              </a:spcBef>
              <a:buNone/>
              <a:defRPr sz="1125" b="0">
                <a:latin typeface="Helvetica Neue Light"/>
                <a:ea typeface="Helvetica Neue Light"/>
                <a:cs typeface="Helvetica Neue Light"/>
                <a:sym typeface="Helvetica Neue Light"/>
              </a:defRPr>
            </a:lvl6pPr>
            <a:lvl7pPr marL="0" lvl="6" indent="0" algn="l">
              <a:spcBef>
                <a:spcPts val="0"/>
              </a:spcBef>
              <a:buNone/>
              <a:defRPr sz="1125" b="0">
                <a:latin typeface="Helvetica Neue Light"/>
                <a:ea typeface="Helvetica Neue Light"/>
                <a:cs typeface="Helvetica Neue Light"/>
                <a:sym typeface="Helvetica Neue Light"/>
              </a:defRPr>
            </a:lvl7pPr>
            <a:lvl8pPr marL="0" lvl="7" indent="0" algn="l">
              <a:spcBef>
                <a:spcPts val="0"/>
              </a:spcBef>
              <a:buNone/>
              <a:defRPr sz="1125" b="0">
                <a:latin typeface="Helvetica Neue Light"/>
                <a:ea typeface="Helvetica Neue Light"/>
                <a:cs typeface="Helvetica Neue Light"/>
                <a:sym typeface="Helvetica Neue Light"/>
              </a:defRPr>
            </a:lvl8pPr>
            <a:lvl9pPr marL="0" lvl="8" indent="0" algn="l">
              <a:spcBef>
                <a:spcPts val="0"/>
              </a:spcBef>
              <a:buNone/>
              <a:defRPr sz="1125" b="0">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151446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82"/>
        <p:cNvGrpSpPr/>
        <p:nvPr/>
      </p:nvGrpSpPr>
      <p:grpSpPr>
        <a:xfrm>
          <a:off x="0" y="0"/>
          <a:ext cx="0" cy="0"/>
          <a:chOff x="0" y="0"/>
          <a:chExt cx="0" cy="0"/>
        </a:xfrm>
      </p:grpSpPr>
      <p:sp>
        <p:nvSpPr>
          <p:cNvPr id="183" name="Google Shape;183;p46"/>
          <p:cNvSpPr txBox="1">
            <a:spLocks noGrp="1"/>
          </p:cNvSpPr>
          <p:nvPr>
            <p:ph type="title"/>
          </p:nvPr>
        </p:nvSpPr>
        <p:spPr>
          <a:xfrm>
            <a:off x="892969" y="178594"/>
            <a:ext cx="10406063" cy="1518047"/>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84" name="Google Shape;184;p46"/>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sz="1125" b="0">
                <a:latin typeface="Helvetica Neue Light"/>
                <a:ea typeface="Helvetica Neue Light"/>
                <a:cs typeface="Helvetica Neue Light"/>
                <a:sym typeface="Helvetica Neue Light"/>
              </a:defRPr>
            </a:lvl1pPr>
            <a:lvl2pPr marL="0" lvl="1" indent="0" algn="l">
              <a:spcBef>
                <a:spcPts val="0"/>
              </a:spcBef>
              <a:buNone/>
              <a:defRPr sz="1125" b="0">
                <a:latin typeface="Helvetica Neue Light"/>
                <a:ea typeface="Helvetica Neue Light"/>
                <a:cs typeface="Helvetica Neue Light"/>
                <a:sym typeface="Helvetica Neue Light"/>
              </a:defRPr>
            </a:lvl2pPr>
            <a:lvl3pPr marL="0" lvl="2" indent="0" algn="l">
              <a:spcBef>
                <a:spcPts val="0"/>
              </a:spcBef>
              <a:buNone/>
              <a:defRPr sz="1125" b="0">
                <a:latin typeface="Helvetica Neue Light"/>
                <a:ea typeface="Helvetica Neue Light"/>
                <a:cs typeface="Helvetica Neue Light"/>
                <a:sym typeface="Helvetica Neue Light"/>
              </a:defRPr>
            </a:lvl3pPr>
            <a:lvl4pPr marL="0" lvl="3" indent="0" algn="l">
              <a:spcBef>
                <a:spcPts val="0"/>
              </a:spcBef>
              <a:buNone/>
              <a:defRPr sz="1125" b="0">
                <a:latin typeface="Helvetica Neue Light"/>
                <a:ea typeface="Helvetica Neue Light"/>
                <a:cs typeface="Helvetica Neue Light"/>
                <a:sym typeface="Helvetica Neue Light"/>
              </a:defRPr>
            </a:lvl4pPr>
            <a:lvl5pPr marL="0" lvl="4" indent="0" algn="l">
              <a:spcBef>
                <a:spcPts val="0"/>
              </a:spcBef>
              <a:buNone/>
              <a:defRPr sz="1125" b="0">
                <a:latin typeface="Helvetica Neue Light"/>
                <a:ea typeface="Helvetica Neue Light"/>
                <a:cs typeface="Helvetica Neue Light"/>
                <a:sym typeface="Helvetica Neue Light"/>
              </a:defRPr>
            </a:lvl5pPr>
            <a:lvl6pPr marL="0" lvl="5" indent="0" algn="l">
              <a:spcBef>
                <a:spcPts val="0"/>
              </a:spcBef>
              <a:buNone/>
              <a:defRPr sz="1125" b="0">
                <a:latin typeface="Helvetica Neue Light"/>
                <a:ea typeface="Helvetica Neue Light"/>
                <a:cs typeface="Helvetica Neue Light"/>
                <a:sym typeface="Helvetica Neue Light"/>
              </a:defRPr>
            </a:lvl6pPr>
            <a:lvl7pPr marL="0" lvl="6" indent="0" algn="l">
              <a:spcBef>
                <a:spcPts val="0"/>
              </a:spcBef>
              <a:buNone/>
              <a:defRPr sz="1125" b="0">
                <a:latin typeface="Helvetica Neue Light"/>
                <a:ea typeface="Helvetica Neue Light"/>
                <a:cs typeface="Helvetica Neue Light"/>
                <a:sym typeface="Helvetica Neue Light"/>
              </a:defRPr>
            </a:lvl7pPr>
            <a:lvl8pPr marL="0" lvl="7" indent="0" algn="l">
              <a:spcBef>
                <a:spcPts val="0"/>
              </a:spcBef>
              <a:buNone/>
              <a:defRPr sz="1125" b="0">
                <a:latin typeface="Helvetica Neue Light"/>
                <a:ea typeface="Helvetica Neue Light"/>
                <a:cs typeface="Helvetica Neue Light"/>
                <a:sym typeface="Helvetica Neue Light"/>
              </a:defRPr>
            </a:lvl8pPr>
            <a:lvl9pPr marL="0" lvl="8" indent="0" algn="l">
              <a:spcBef>
                <a:spcPts val="0"/>
              </a:spcBef>
              <a:buNone/>
              <a:defRPr sz="1125" b="0">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100727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85"/>
        <p:cNvGrpSpPr/>
        <p:nvPr/>
      </p:nvGrpSpPr>
      <p:grpSpPr>
        <a:xfrm>
          <a:off x="0" y="0"/>
          <a:ext cx="0" cy="0"/>
          <a:chOff x="0" y="0"/>
          <a:chExt cx="0" cy="0"/>
        </a:xfrm>
      </p:grpSpPr>
      <p:sp>
        <p:nvSpPr>
          <p:cNvPr id="186" name="Google Shape;186;p47"/>
          <p:cNvSpPr txBox="1">
            <a:spLocks noGrp="1"/>
          </p:cNvSpPr>
          <p:nvPr>
            <p:ph type="title"/>
          </p:nvPr>
        </p:nvSpPr>
        <p:spPr>
          <a:xfrm>
            <a:off x="892969" y="178594"/>
            <a:ext cx="10406063" cy="1518047"/>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87" name="Google Shape;187;p47"/>
          <p:cNvSpPr txBox="1">
            <a:spLocks noGrp="1"/>
          </p:cNvSpPr>
          <p:nvPr>
            <p:ph type="body" idx="1"/>
          </p:nvPr>
        </p:nvSpPr>
        <p:spPr>
          <a:xfrm>
            <a:off x="892969" y="1821656"/>
            <a:ext cx="10406063" cy="4420195"/>
          </a:xfrm>
          <a:prstGeom prst="rect">
            <a:avLst/>
          </a:prstGeom>
          <a:noFill/>
          <a:ln>
            <a:noFill/>
          </a:ln>
        </p:spPr>
        <p:txBody>
          <a:bodyPr spcFirstLastPara="1" wrap="square" lIns="50800" tIns="50800" rIns="50800" bIns="50800" anchor="ctr" anchorCtr="0">
            <a:normAutofit/>
          </a:bodyPr>
          <a:lstStyle>
            <a:lvl1pPr marL="457200" lvl="0" indent="-394335" algn="l">
              <a:lnSpc>
                <a:spcPct val="100000"/>
              </a:lnSpc>
              <a:spcBef>
                <a:spcPts val="2953"/>
              </a:spcBef>
              <a:spcAft>
                <a:spcPts val="0"/>
              </a:spcAft>
              <a:buClr>
                <a:srgbClr val="000000"/>
              </a:buClr>
              <a:buSzPts val="2610"/>
              <a:buChar char="•"/>
              <a:defRPr/>
            </a:lvl1pPr>
            <a:lvl2pPr marL="914400" lvl="1" indent="-394335" algn="l">
              <a:lnSpc>
                <a:spcPct val="100000"/>
              </a:lnSpc>
              <a:spcBef>
                <a:spcPts val="2953"/>
              </a:spcBef>
              <a:spcAft>
                <a:spcPts val="0"/>
              </a:spcAft>
              <a:buClr>
                <a:srgbClr val="000000"/>
              </a:buClr>
              <a:buSzPts val="2610"/>
              <a:buChar char="•"/>
              <a:defRPr/>
            </a:lvl2pPr>
            <a:lvl3pPr marL="1371600" lvl="2" indent="-394335" algn="l">
              <a:lnSpc>
                <a:spcPct val="100000"/>
              </a:lnSpc>
              <a:spcBef>
                <a:spcPts val="2953"/>
              </a:spcBef>
              <a:spcAft>
                <a:spcPts val="0"/>
              </a:spcAft>
              <a:buClr>
                <a:srgbClr val="000000"/>
              </a:buClr>
              <a:buSzPts val="2610"/>
              <a:buChar char="•"/>
              <a:defRPr/>
            </a:lvl3pPr>
            <a:lvl4pPr marL="1828800" lvl="3" indent="-394335" algn="l">
              <a:lnSpc>
                <a:spcPct val="100000"/>
              </a:lnSpc>
              <a:spcBef>
                <a:spcPts val="2953"/>
              </a:spcBef>
              <a:spcAft>
                <a:spcPts val="0"/>
              </a:spcAft>
              <a:buClr>
                <a:srgbClr val="000000"/>
              </a:buClr>
              <a:buSzPts val="2610"/>
              <a:buChar char="•"/>
              <a:defRPr/>
            </a:lvl4pPr>
            <a:lvl5pPr marL="2286000" lvl="4" indent="-394335" algn="l">
              <a:lnSpc>
                <a:spcPct val="100000"/>
              </a:lnSpc>
              <a:spcBef>
                <a:spcPts val="2953"/>
              </a:spcBef>
              <a:spcAft>
                <a:spcPts val="0"/>
              </a:spcAft>
              <a:buClr>
                <a:srgbClr val="000000"/>
              </a:buClr>
              <a:buSzPts val="2610"/>
              <a:buChar char="•"/>
              <a:defRPr/>
            </a:lvl5pPr>
            <a:lvl6pPr marL="2743200" lvl="5" indent="-394335" algn="l">
              <a:lnSpc>
                <a:spcPct val="100000"/>
              </a:lnSpc>
              <a:spcBef>
                <a:spcPts val="2953"/>
              </a:spcBef>
              <a:spcAft>
                <a:spcPts val="0"/>
              </a:spcAft>
              <a:buClr>
                <a:srgbClr val="000000"/>
              </a:buClr>
              <a:buSzPts val="2610"/>
              <a:buChar char="•"/>
              <a:defRPr/>
            </a:lvl6pPr>
            <a:lvl7pPr marL="3200400" lvl="6" indent="-394335" algn="l">
              <a:lnSpc>
                <a:spcPct val="100000"/>
              </a:lnSpc>
              <a:spcBef>
                <a:spcPts val="2953"/>
              </a:spcBef>
              <a:spcAft>
                <a:spcPts val="0"/>
              </a:spcAft>
              <a:buClr>
                <a:srgbClr val="000000"/>
              </a:buClr>
              <a:buSzPts val="2610"/>
              <a:buChar char="•"/>
              <a:defRPr/>
            </a:lvl7pPr>
            <a:lvl8pPr marL="3657600" lvl="7" indent="-394334" algn="l">
              <a:lnSpc>
                <a:spcPct val="100000"/>
              </a:lnSpc>
              <a:spcBef>
                <a:spcPts val="2953"/>
              </a:spcBef>
              <a:spcAft>
                <a:spcPts val="0"/>
              </a:spcAft>
              <a:buClr>
                <a:srgbClr val="000000"/>
              </a:buClr>
              <a:buSzPts val="2610"/>
              <a:buChar char="•"/>
              <a:defRPr/>
            </a:lvl8pPr>
            <a:lvl9pPr marL="4114800" lvl="8" indent="-394334" algn="l">
              <a:lnSpc>
                <a:spcPct val="100000"/>
              </a:lnSpc>
              <a:spcBef>
                <a:spcPts val="2953"/>
              </a:spcBef>
              <a:spcAft>
                <a:spcPts val="0"/>
              </a:spcAft>
              <a:buClr>
                <a:srgbClr val="000000"/>
              </a:buClr>
              <a:buSzPts val="2610"/>
              <a:buChar char="•"/>
              <a:defRPr/>
            </a:lvl9pPr>
          </a:lstStyle>
          <a:p>
            <a:endParaRPr/>
          </a:p>
        </p:txBody>
      </p:sp>
      <p:sp>
        <p:nvSpPr>
          <p:cNvPr id="188" name="Google Shape;188;p47"/>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sz="1125" b="0">
                <a:latin typeface="Helvetica Neue Light"/>
                <a:ea typeface="Helvetica Neue Light"/>
                <a:cs typeface="Helvetica Neue Light"/>
                <a:sym typeface="Helvetica Neue Light"/>
              </a:defRPr>
            </a:lvl1pPr>
            <a:lvl2pPr marL="0" lvl="1" indent="0" algn="l">
              <a:spcBef>
                <a:spcPts val="0"/>
              </a:spcBef>
              <a:buNone/>
              <a:defRPr sz="1125" b="0">
                <a:latin typeface="Helvetica Neue Light"/>
                <a:ea typeface="Helvetica Neue Light"/>
                <a:cs typeface="Helvetica Neue Light"/>
                <a:sym typeface="Helvetica Neue Light"/>
              </a:defRPr>
            </a:lvl2pPr>
            <a:lvl3pPr marL="0" lvl="2" indent="0" algn="l">
              <a:spcBef>
                <a:spcPts val="0"/>
              </a:spcBef>
              <a:buNone/>
              <a:defRPr sz="1125" b="0">
                <a:latin typeface="Helvetica Neue Light"/>
                <a:ea typeface="Helvetica Neue Light"/>
                <a:cs typeface="Helvetica Neue Light"/>
                <a:sym typeface="Helvetica Neue Light"/>
              </a:defRPr>
            </a:lvl3pPr>
            <a:lvl4pPr marL="0" lvl="3" indent="0" algn="l">
              <a:spcBef>
                <a:spcPts val="0"/>
              </a:spcBef>
              <a:buNone/>
              <a:defRPr sz="1125" b="0">
                <a:latin typeface="Helvetica Neue Light"/>
                <a:ea typeface="Helvetica Neue Light"/>
                <a:cs typeface="Helvetica Neue Light"/>
                <a:sym typeface="Helvetica Neue Light"/>
              </a:defRPr>
            </a:lvl4pPr>
            <a:lvl5pPr marL="0" lvl="4" indent="0" algn="l">
              <a:spcBef>
                <a:spcPts val="0"/>
              </a:spcBef>
              <a:buNone/>
              <a:defRPr sz="1125" b="0">
                <a:latin typeface="Helvetica Neue Light"/>
                <a:ea typeface="Helvetica Neue Light"/>
                <a:cs typeface="Helvetica Neue Light"/>
                <a:sym typeface="Helvetica Neue Light"/>
              </a:defRPr>
            </a:lvl5pPr>
            <a:lvl6pPr marL="0" lvl="5" indent="0" algn="l">
              <a:spcBef>
                <a:spcPts val="0"/>
              </a:spcBef>
              <a:buNone/>
              <a:defRPr sz="1125" b="0">
                <a:latin typeface="Helvetica Neue Light"/>
                <a:ea typeface="Helvetica Neue Light"/>
                <a:cs typeface="Helvetica Neue Light"/>
                <a:sym typeface="Helvetica Neue Light"/>
              </a:defRPr>
            </a:lvl6pPr>
            <a:lvl7pPr marL="0" lvl="6" indent="0" algn="l">
              <a:spcBef>
                <a:spcPts val="0"/>
              </a:spcBef>
              <a:buNone/>
              <a:defRPr sz="1125" b="0">
                <a:latin typeface="Helvetica Neue Light"/>
                <a:ea typeface="Helvetica Neue Light"/>
                <a:cs typeface="Helvetica Neue Light"/>
                <a:sym typeface="Helvetica Neue Light"/>
              </a:defRPr>
            </a:lvl7pPr>
            <a:lvl8pPr marL="0" lvl="7" indent="0" algn="l">
              <a:spcBef>
                <a:spcPts val="0"/>
              </a:spcBef>
              <a:buNone/>
              <a:defRPr sz="1125" b="0">
                <a:latin typeface="Helvetica Neue Light"/>
                <a:ea typeface="Helvetica Neue Light"/>
                <a:cs typeface="Helvetica Neue Light"/>
                <a:sym typeface="Helvetica Neue Light"/>
              </a:defRPr>
            </a:lvl8pPr>
            <a:lvl9pPr marL="0" lvl="8" indent="0" algn="l">
              <a:spcBef>
                <a:spcPts val="0"/>
              </a:spcBef>
              <a:buNone/>
              <a:defRPr sz="1125" b="0">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060307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89"/>
        <p:cNvGrpSpPr/>
        <p:nvPr/>
      </p:nvGrpSpPr>
      <p:grpSpPr>
        <a:xfrm>
          <a:off x="0" y="0"/>
          <a:ext cx="0" cy="0"/>
          <a:chOff x="0" y="0"/>
          <a:chExt cx="0" cy="0"/>
        </a:xfrm>
      </p:grpSpPr>
      <p:sp>
        <p:nvSpPr>
          <p:cNvPr id="190" name="Google Shape;190;p48"/>
          <p:cNvSpPr>
            <a:spLocks noGrp="1"/>
          </p:cNvSpPr>
          <p:nvPr>
            <p:ph type="pic" idx="2"/>
          </p:nvPr>
        </p:nvSpPr>
        <p:spPr>
          <a:xfrm>
            <a:off x="3830836" y="1818680"/>
            <a:ext cx="8840391" cy="442019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9pPr>
          </a:lstStyle>
          <a:p>
            <a:endParaRPr/>
          </a:p>
        </p:txBody>
      </p:sp>
      <p:sp>
        <p:nvSpPr>
          <p:cNvPr id="191" name="Google Shape;191;p48"/>
          <p:cNvSpPr txBox="1">
            <a:spLocks noGrp="1"/>
          </p:cNvSpPr>
          <p:nvPr>
            <p:ph type="title"/>
          </p:nvPr>
        </p:nvSpPr>
        <p:spPr>
          <a:xfrm>
            <a:off x="892969" y="178594"/>
            <a:ext cx="10406063" cy="1518047"/>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92" name="Google Shape;192;p48"/>
          <p:cNvSpPr txBox="1">
            <a:spLocks noGrp="1"/>
          </p:cNvSpPr>
          <p:nvPr>
            <p:ph type="body" idx="1"/>
          </p:nvPr>
        </p:nvSpPr>
        <p:spPr>
          <a:xfrm>
            <a:off x="892969" y="1821656"/>
            <a:ext cx="5000625" cy="4420195"/>
          </a:xfrm>
          <a:prstGeom prst="rect">
            <a:avLst/>
          </a:prstGeom>
          <a:noFill/>
          <a:ln>
            <a:noFill/>
          </a:ln>
        </p:spPr>
        <p:txBody>
          <a:bodyPr spcFirstLastPara="1" wrap="square" lIns="50800" tIns="50800" rIns="50800" bIns="50800" anchor="ctr" anchorCtr="0">
            <a:normAutofit/>
          </a:bodyPr>
          <a:lstStyle>
            <a:lvl1pPr marL="457200" lvl="0" indent="-409895" algn="l">
              <a:lnSpc>
                <a:spcPct val="100000"/>
              </a:lnSpc>
              <a:spcBef>
                <a:spcPts val="2250"/>
              </a:spcBef>
              <a:spcAft>
                <a:spcPts val="0"/>
              </a:spcAft>
              <a:buClr>
                <a:srgbClr val="000000"/>
              </a:buClr>
              <a:buSzPts val="2855"/>
              <a:buFont typeface="Helvetica Neue"/>
              <a:buChar char="•"/>
              <a:defRPr sz="1969"/>
            </a:lvl1pPr>
            <a:lvl2pPr marL="914400" lvl="1" indent="-409895" algn="l">
              <a:lnSpc>
                <a:spcPct val="100000"/>
              </a:lnSpc>
              <a:spcBef>
                <a:spcPts val="2250"/>
              </a:spcBef>
              <a:spcAft>
                <a:spcPts val="0"/>
              </a:spcAft>
              <a:buClr>
                <a:srgbClr val="000000"/>
              </a:buClr>
              <a:buSzPts val="2855"/>
              <a:buFont typeface="Helvetica Neue"/>
              <a:buChar char="•"/>
              <a:defRPr sz="1969"/>
            </a:lvl2pPr>
            <a:lvl3pPr marL="1371600" lvl="2" indent="-409895" algn="l">
              <a:lnSpc>
                <a:spcPct val="100000"/>
              </a:lnSpc>
              <a:spcBef>
                <a:spcPts val="2250"/>
              </a:spcBef>
              <a:spcAft>
                <a:spcPts val="0"/>
              </a:spcAft>
              <a:buClr>
                <a:srgbClr val="000000"/>
              </a:buClr>
              <a:buSzPts val="2855"/>
              <a:buFont typeface="Helvetica Neue"/>
              <a:buChar char="•"/>
              <a:defRPr sz="1969"/>
            </a:lvl3pPr>
            <a:lvl4pPr marL="1828800" lvl="3" indent="-409895" algn="l">
              <a:lnSpc>
                <a:spcPct val="100000"/>
              </a:lnSpc>
              <a:spcBef>
                <a:spcPts val="2250"/>
              </a:spcBef>
              <a:spcAft>
                <a:spcPts val="0"/>
              </a:spcAft>
              <a:buClr>
                <a:srgbClr val="000000"/>
              </a:buClr>
              <a:buSzPts val="2855"/>
              <a:buFont typeface="Helvetica Neue"/>
              <a:buChar char="•"/>
              <a:defRPr sz="1969"/>
            </a:lvl4pPr>
            <a:lvl5pPr marL="2286000" lvl="4" indent="-409895" algn="l">
              <a:lnSpc>
                <a:spcPct val="100000"/>
              </a:lnSpc>
              <a:spcBef>
                <a:spcPts val="2250"/>
              </a:spcBef>
              <a:spcAft>
                <a:spcPts val="0"/>
              </a:spcAft>
              <a:buClr>
                <a:srgbClr val="000000"/>
              </a:buClr>
              <a:buSzPts val="2855"/>
              <a:buFont typeface="Helvetica Neue"/>
              <a:buChar char="•"/>
              <a:defRPr sz="1969"/>
            </a:lvl5pPr>
            <a:lvl6pPr marL="2743200" lvl="5" indent="-394335" algn="l">
              <a:lnSpc>
                <a:spcPct val="100000"/>
              </a:lnSpc>
              <a:spcBef>
                <a:spcPts val="2953"/>
              </a:spcBef>
              <a:spcAft>
                <a:spcPts val="0"/>
              </a:spcAft>
              <a:buClr>
                <a:srgbClr val="000000"/>
              </a:buClr>
              <a:buSzPts val="2610"/>
              <a:buChar char="•"/>
              <a:defRPr/>
            </a:lvl6pPr>
            <a:lvl7pPr marL="3200400" lvl="6" indent="-394335" algn="l">
              <a:lnSpc>
                <a:spcPct val="100000"/>
              </a:lnSpc>
              <a:spcBef>
                <a:spcPts val="2953"/>
              </a:spcBef>
              <a:spcAft>
                <a:spcPts val="0"/>
              </a:spcAft>
              <a:buClr>
                <a:srgbClr val="000000"/>
              </a:buClr>
              <a:buSzPts val="2610"/>
              <a:buChar char="•"/>
              <a:defRPr/>
            </a:lvl7pPr>
            <a:lvl8pPr marL="3657600" lvl="7" indent="-394334" algn="l">
              <a:lnSpc>
                <a:spcPct val="100000"/>
              </a:lnSpc>
              <a:spcBef>
                <a:spcPts val="2953"/>
              </a:spcBef>
              <a:spcAft>
                <a:spcPts val="0"/>
              </a:spcAft>
              <a:buClr>
                <a:srgbClr val="000000"/>
              </a:buClr>
              <a:buSzPts val="2610"/>
              <a:buChar char="•"/>
              <a:defRPr/>
            </a:lvl8pPr>
            <a:lvl9pPr marL="4114800" lvl="8" indent="-394334" algn="l">
              <a:lnSpc>
                <a:spcPct val="100000"/>
              </a:lnSpc>
              <a:spcBef>
                <a:spcPts val="2953"/>
              </a:spcBef>
              <a:spcAft>
                <a:spcPts val="0"/>
              </a:spcAft>
              <a:buClr>
                <a:srgbClr val="000000"/>
              </a:buClr>
              <a:buSzPts val="2610"/>
              <a:buChar char="•"/>
              <a:defRPr/>
            </a:lvl9pPr>
          </a:lstStyle>
          <a:p>
            <a:endParaRPr/>
          </a:p>
        </p:txBody>
      </p:sp>
      <p:sp>
        <p:nvSpPr>
          <p:cNvPr id="193" name="Google Shape;193;p48"/>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a:latin typeface="Helvetica Neue Light"/>
                <a:ea typeface="Helvetica Neue Light"/>
                <a:cs typeface="Helvetica Neue Light"/>
                <a:sym typeface="Helvetica Neue Light"/>
              </a:defRPr>
            </a:lvl1pPr>
            <a:lvl2pPr marL="0" lvl="1" indent="0" algn="l">
              <a:spcBef>
                <a:spcPts val="0"/>
              </a:spcBef>
              <a:buNone/>
              <a:defRPr>
                <a:latin typeface="Helvetica Neue Light"/>
                <a:ea typeface="Helvetica Neue Light"/>
                <a:cs typeface="Helvetica Neue Light"/>
                <a:sym typeface="Helvetica Neue Light"/>
              </a:defRPr>
            </a:lvl2pPr>
            <a:lvl3pPr marL="0" lvl="2" indent="0" algn="l">
              <a:spcBef>
                <a:spcPts val="0"/>
              </a:spcBef>
              <a:buNone/>
              <a:defRPr>
                <a:latin typeface="Helvetica Neue Light"/>
                <a:ea typeface="Helvetica Neue Light"/>
                <a:cs typeface="Helvetica Neue Light"/>
                <a:sym typeface="Helvetica Neue Light"/>
              </a:defRPr>
            </a:lvl3pPr>
            <a:lvl4pPr marL="0" lvl="3" indent="0" algn="l">
              <a:spcBef>
                <a:spcPts val="0"/>
              </a:spcBef>
              <a:buNone/>
              <a:defRPr>
                <a:latin typeface="Helvetica Neue Light"/>
                <a:ea typeface="Helvetica Neue Light"/>
                <a:cs typeface="Helvetica Neue Light"/>
                <a:sym typeface="Helvetica Neue Light"/>
              </a:defRPr>
            </a:lvl4pPr>
            <a:lvl5pPr marL="0" lvl="4" indent="0" algn="l">
              <a:spcBef>
                <a:spcPts val="0"/>
              </a:spcBef>
              <a:buNone/>
              <a:defRPr>
                <a:latin typeface="Helvetica Neue Light"/>
                <a:ea typeface="Helvetica Neue Light"/>
                <a:cs typeface="Helvetica Neue Light"/>
                <a:sym typeface="Helvetica Neue Light"/>
              </a:defRPr>
            </a:lvl5pPr>
            <a:lvl6pPr marL="0" lvl="5" indent="0" algn="l">
              <a:spcBef>
                <a:spcPts val="0"/>
              </a:spcBef>
              <a:buNone/>
              <a:defRPr>
                <a:latin typeface="Helvetica Neue Light"/>
                <a:ea typeface="Helvetica Neue Light"/>
                <a:cs typeface="Helvetica Neue Light"/>
                <a:sym typeface="Helvetica Neue Light"/>
              </a:defRPr>
            </a:lvl6pPr>
            <a:lvl7pPr marL="0" lvl="6" indent="0" algn="l">
              <a:spcBef>
                <a:spcPts val="0"/>
              </a:spcBef>
              <a:buNone/>
              <a:defRPr>
                <a:latin typeface="Helvetica Neue Light"/>
                <a:ea typeface="Helvetica Neue Light"/>
                <a:cs typeface="Helvetica Neue Light"/>
                <a:sym typeface="Helvetica Neue Light"/>
              </a:defRPr>
            </a:lvl7pPr>
            <a:lvl8pPr marL="0" lvl="7" indent="0" algn="l">
              <a:spcBef>
                <a:spcPts val="0"/>
              </a:spcBef>
              <a:buNone/>
              <a:defRPr>
                <a:latin typeface="Helvetica Neue Light"/>
                <a:ea typeface="Helvetica Neue Light"/>
                <a:cs typeface="Helvetica Neue Light"/>
                <a:sym typeface="Helvetica Neue Light"/>
              </a:defRPr>
            </a:lvl8pPr>
            <a:lvl9pPr marL="0" lvl="8" indent="0" algn="l">
              <a:spcBef>
                <a:spcPts val="0"/>
              </a:spcBef>
              <a:buNone/>
              <a:defRPr>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sz="1125" b="0">
              <a:solidFill>
                <a:schemeClr val="dk1"/>
              </a:solidFill>
            </a:endParaRPr>
          </a:p>
        </p:txBody>
      </p:sp>
    </p:spTree>
    <p:extLst>
      <p:ext uri="{BB962C8B-B14F-4D97-AF65-F5344CB8AC3E}">
        <p14:creationId xmlns:p14="http://schemas.microsoft.com/office/powerpoint/2010/main" val="32874678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94"/>
        <p:cNvGrpSpPr/>
        <p:nvPr/>
      </p:nvGrpSpPr>
      <p:grpSpPr>
        <a:xfrm>
          <a:off x="0" y="0"/>
          <a:ext cx="0" cy="0"/>
          <a:chOff x="0" y="0"/>
          <a:chExt cx="0" cy="0"/>
        </a:xfrm>
      </p:grpSpPr>
      <p:sp>
        <p:nvSpPr>
          <p:cNvPr id="195" name="Google Shape;195;p49"/>
          <p:cNvSpPr txBox="1">
            <a:spLocks noGrp="1"/>
          </p:cNvSpPr>
          <p:nvPr>
            <p:ph type="body" idx="1"/>
          </p:nvPr>
        </p:nvSpPr>
        <p:spPr>
          <a:xfrm>
            <a:off x="892969" y="892969"/>
            <a:ext cx="10406063" cy="5072063"/>
          </a:xfrm>
          <a:prstGeom prst="rect">
            <a:avLst/>
          </a:prstGeom>
          <a:noFill/>
          <a:ln>
            <a:noFill/>
          </a:ln>
        </p:spPr>
        <p:txBody>
          <a:bodyPr spcFirstLastPara="1" wrap="square" lIns="50800" tIns="50800" rIns="50800" bIns="50800" anchor="ctr" anchorCtr="0">
            <a:normAutofit/>
          </a:bodyPr>
          <a:lstStyle>
            <a:lvl1pPr marL="457200" lvl="0" indent="-394335" algn="l">
              <a:lnSpc>
                <a:spcPct val="100000"/>
              </a:lnSpc>
              <a:spcBef>
                <a:spcPts val="2953"/>
              </a:spcBef>
              <a:spcAft>
                <a:spcPts val="0"/>
              </a:spcAft>
              <a:buClr>
                <a:srgbClr val="000000"/>
              </a:buClr>
              <a:buSzPts val="2610"/>
              <a:buChar char="•"/>
              <a:defRPr/>
            </a:lvl1pPr>
            <a:lvl2pPr marL="914400" lvl="1" indent="-394335" algn="l">
              <a:lnSpc>
                <a:spcPct val="100000"/>
              </a:lnSpc>
              <a:spcBef>
                <a:spcPts val="2953"/>
              </a:spcBef>
              <a:spcAft>
                <a:spcPts val="0"/>
              </a:spcAft>
              <a:buClr>
                <a:srgbClr val="000000"/>
              </a:buClr>
              <a:buSzPts val="2610"/>
              <a:buChar char="•"/>
              <a:defRPr/>
            </a:lvl2pPr>
            <a:lvl3pPr marL="1371600" lvl="2" indent="-394335" algn="l">
              <a:lnSpc>
                <a:spcPct val="100000"/>
              </a:lnSpc>
              <a:spcBef>
                <a:spcPts val="2953"/>
              </a:spcBef>
              <a:spcAft>
                <a:spcPts val="0"/>
              </a:spcAft>
              <a:buClr>
                <a:srgbClr val="000000"/>
              </a:buClr>
              <a:buSzPts val="2610"/>
              <a:buChar char="•"/>
              <a:defRPr/>
            </a:lvl3pPr>
            <a:lvl4pPr marL="1828800" lvl="3" indent="-394335" algn="l">
              <a:lnSpc>
                <a:spcPct val="100000"/>
              </a:lnSpc>
              <a:spcBef>
                <a:spcPts val="2953"/>
              </a:spcBef>
              <a:spcAft>
                <a:spcPts val="0"/>
              </a:spcAft>
              <a:buClr>
                <a:srgbClr val="000000"/>
              </a:buClr>
              <a:buSzPts val="2610"/>
              <a:buChar char="•"/>
              <a:defRPr/>
            </a:lvl4pPr>
            <a:lvl5pPr marL="2286000" lvl="4" indent="-394335" algn="l">
              <a:lnSpc>
                <a:spcPct val="100000"/>
              </a:lnSpc>
              <a:spcBef>
                <a:spcPts val="2953"/>
              </a:spcBef>
              <a:spcAft>
                <a:spcPts val="0"/>
              </a:spcAft>
              <a:buClr>
                <a:srgbClr val="000000"/>
              </a:buClr>
              <a:buSzPts val="2610"/>
              <a:buChar char="•"/>
              <a:defRPr/>
            </a:lvl5pPr>
            <a:lvl6pPr marL="2743200" lvl="5" indent="-394335" algn="l">
              <a:lnSpc>
                <a:spcPct val="100000"/>
              </a:lnSpc>
              <a:spcBef>
                <a:spcPts val="2953"/>
              </a:spcBef>
              <a:spcAft>
                <a:spcPts val="0"/>
              </a:spcAft>
              <a:buClr>
                <a:srgbClr val="000000"/>
              </a:buClr>
              <a:buSzPts val="2610"/>
              <a:buChar char="•"/>
              <a:defRPr/>
            </a:lvl6pPr>
            <a:lvl7pPr marL="3200400" lvl="6" indent="-394335" algn="l">
              <a:lnSpc>
                <a:spcPct val="100000"/>
              </a:lnSpc>
              <a:spcBef>
                <a:spcPts val="2953"/>
              </a:spcBef>
              <a:spcAft>
                <a:spcPts val="0"/>
              </a:spcAft>
              <a:buClr>
                <a:srgbClr val="000000"/>
              </a:buClr>
              <a:buSzPts val="2610"/>
              <a:buChar char="•"/>
              <a:defRPr/>
            </a:lvl7pPr>
            <a:lvl8pPr marL="3657600" lvl="7" indent="-394334" algn="l">
              <a:lnSpc>
                <a:spcPct val="100000"/>
              </a:lnSpc>
              <a:spcBef>
                <a:spcPts val="2953"/>
              </a:spcBef>
              <a:spcAft>
                <a:spcPts val="0"/>
              </a:spcAft>
              <a:buClr>
                <a:srgbClr val="000000"/>
              </a:buClr>
              <a:buSzPts val="2610"/>
              <a:buChar char="•"/>
              <a:defRPr/>
            </a:lvl8pPr>
            <a:lvl9pPr marL="4114800" lvl="8" indent="-394334" algn="l">
              <a:lnSpc>
                <a:spcPct val="100000"/>
              </a:lnSpc>
              <a:spcBef>
                <a:spcPts val="2953"/>
              </a:spcBef>
              <a:spcAft>
                <a:spcPts val="0"/>
              </a:spcAft>
              <a:buClr>
                <a:srgbClr val="000000"/>
              </a:buClr>
              <a:buSzPts val="2610"/>
              <a:buChar char="•"/>
              <a:defRPr/>
            </a:lvl9pPr>
          </a:lstStyle>
          <a:p>
            <a:endParaRPr/>
          </a:p>
        </p:txBody>
      </p:sp>
      <p:sp>
        <p:nvSpPr>
          <p:cNvPr id="196" name="Google Shape;196;p49"/>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sz="1125" b="0">
                <a:latin typeface="Helvetica Neue Light"/>
                <a:ea typeface="Helvetica Neue Light"/>
                <a:cs typeface="Helvetica Neue Light"/>
                <a:sym typeface="Helvetica Neue Light"/>
              </a:defRPr>
            </a:lvl1pPr>
            <a:lvl2pPr marL="0" lvl="1" indent="0" algn="l">
              <a:spcBef>
                <a:spcPts val="0"/>
              </a:spcBef>
              <a:buNone/>
              <a:defRPr sz="1125" b="0">
                <a:latin typeface="Helvetica Neue Light"/>
                <a:ea typeface="Helvetica Neue Light"/>
                <a:cs typeface="Helvetica Neue Light"/>
                <a:sym typeface="Helvetica Neue Light"/>
              </a:defRPr>
            </a:lvl2pPr>
            <a:lvl3pPr marL="0" lvl="2" indent="0" algn="l">
              <a:spcBef>
                <a:spcPts val="0"/>
              </a:spcBef>
              <a:buNone/>
              <a:defRPr sz="1125" b="0">
                <a:latin typeface="Helvetica Neue Light"/>
                <a:ea typeface="Helvetica Neue Light"/>
                <a:cs typeface="Helvetica Neue Light"/>
                <a:sym typeface="Helvetica Neue Light"/>
              </a:defRPr>
            </a:lvl3pPr>
            <a:lvl4pPr marL="0" lvl="3" indent="0" algn="l">
              <a:spcBef>
                <a:spcPts val="0"/>
              </a:spcBef>
              <a:buNone/>
              <a:defRPr sz="1125" b="0">
                <a:latin typeface="Helvetica Neue Light"/>
                <a:ea typeface="Helvetica Neue Light"/>
                <a:cs typeface="Helvetica Neue Light"/>
                <a:sym typeface="Helvetica Neue Light"/>
              </a:defRPr>
            </a:lvl4pPr>
            <a:lvl5pPr marL="0" lvl="4" indent="0" algn="l">
              <a:spcBef>
                <a:spcPts val="0"/>
              </a:spcBef>
              <a:buNone/>
              <a:defRPr sz="1125" b="0">
                <a:latin typeface="Helvetica Neue Light"/>
                <a:ea typeface="Helvetica Neue Light"/>
                <a:cs typeface="Helvetica Neue Light"/>
                <a:sym typeface="Helvetica Neue Light"/>
              </a:defRPr>
            </a:lvl5pPr>
            <a:lvl6pPr marL="0" lvl="5" indent="0" algn="l">
              <a:spcBef>
                <a:spcPts val="0"/>
              </a:spcBef>
              <a:buNone/>
              <a:defRPr sz="1125" b="0">
                <a:latin typeface="Helvetica Neue Light"/>
                <a:ea typeface="Helvetica Neue Light"/>
                <a:cs typeface="Helvetica Neue Light"/>
                <a:sym typeface="Helvetica Neue Light"/>
              </a:defRPr>
            </a:lvl6pPr>
            <a:lvl7pPr marL="0" lvl="6" indent="0" algn="l">
              <a:spcBef>
                <a:spcPts val="0"/>
              </a:spcBef>
              <a:buNone/>
              <a:defRPr sz="1125" b="0">
                <a:latin typeface="Helvetica Neue Light"/>
                <a:ea typeface="Helvetica Neue Light"/>
                <a:cs typeface="Helvetica Neue Light"/>
                <a:sym typeface="Helvetica Neue Light"/>
              </a:defRPr>
            </a:lvl7pPr>
            <a:lvl8pPr marL="0" lvl="7" indent="0" algn="l">
              <a:spcBef>
                <a:spcPts val="0"/>
              </a:spcBef>
              <a:buNone/>
              <a:defRPr sz="1125" b="0">
                <a:latin typeface="Helvetica Neue Light"/>
                <a:ea typeface="Helvetica Neue Light"/>
                <a:cs typeface="Helvetica Neue Light"/>
                <a:sym typeface="Helvetica Neue Light"/>
              </a:defRPr>
            </a:lvl8pPr>
            <a:lvl9pPr marL="0" lvl="8" indent="0" algn="l">
              <a:spcBef>
                <a:spcPts val="0"/>
              </a:spcBef>
              <a:buNone/>
              <a:defRPr sz="1125" b="0">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384874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97"/>
        <p:cNvGrpSpPr/>
        <p:nvPr/>
      </p:nvGrpSpPr>
      <p:grpSpPr>
        <a:xfrm>
          <a:off x="0" y="0"/>
          <a:ext cx="0" cy="0"/>
          <a:chOff x="0" y="0"/>
          <a:chExt cx="0" cy="0"/>
        </a:xfrm>
      </p:grpSpPr>
      <p:sp>
        <p:nvSpPr>
          <p:cNvPr id="198" name="Google Shape;198;p50"/>
          <p:cNvSpPr>
            <a:spLocks noGrp="1"/>
          </p:cNvSpPr>
          <p:nvPr>
            <p:ph type="pic" idx="2"/>
          </p:nvPr>
        </p:nvSpPr>
        <p:spPr>
          <a:xfrm>
            <a:off x="6262688" y="3536156"/>
            <a:ext cx="5676326" cy="283964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9pPr>
          </a:lstStyle>
          <a:p>
            <a:endParaRPr/>
          </a:p>
        </p:txBody>
      </p:sp>
      <p:sp>
        <p:nvSpPr>
          <p:cNvPr id="199" name="Google Shape;199;p50"/>
          <p:cNvSpPr>
            <a:spLocks noGrp="1"/>
          </p:cNvSpPr>
          <p:nvPr>
            <p:ph type="pic" idx="3"/>
          </p:nvPr>
        </p:nvSpPr>
        <p:spPr>
          <a:xfrm>
            <a:off x="6096000" y="625079"/>
            <a:ext cx="5500688" cy="27503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9pPr>
          </a:lstStyle>
          <a:p>
            <a:endParaRPr/>
          </a:p>
        </p:txBody>
      </p:sp>
      <p:sp>
        <p:nvSpPr>
          <p:cNvPr id="200" name="Google Shape;200;p50"/>
          <p:cNvSpPr>
            <a:spLocks noGrp="1"/>
          </p:cNvSpPr>
          <p:nvPr>
            <p:ph type="pic" idx="4"/>
          </p:nvPr>
        </p:nvSpPr>
        <p:spPr>
          <a:xfrm>
            <a:off x="-2226469" y="625078"/>
            <a:ext cx="11233547" cy="561677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9pPr>
          </a:lstStyle>
          <a:p>
            <a:endParaRPr/>
          </a:p>
        </p:txBody>
      </p:sp>
      <p:sp>
        <p:nvSpPr>
          <p:cNvPr id="201" name="Google Shape;201;p50"/>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sz="1125" b="0">
                <a:latin typeface="Helvetica Neue Light"/>
                <a:ea typeface="Helvetica Neue Light"/>
                <a:cs typeface="Helvetica Neue Light"/>
                <a:sym typeface="Helvetica Neue Light"/>
              </a:defRPr>
            </a:lvl1pPr>
            <a:lvl2pPr marL="0" lvl="1" indent="0" algn="l">
              <a:spcBef>
                <a:spcPts val="0"/>
              </a:spcBef>
              <a:buNone/>
              <a:defRPr sz="1125" b="0">
                <a:latin typeface="Helvetica Neue Light"/>
                <a:ea typeface="Helvetica Neue Light"/>
                <a:cs typeface="Helvetica Neue Light"/>
                <a:sym typeface="Helvetica Neue Light"/>
              </a:defRPr>
            </a:lvl2pPr>
            <a:lvl3pPr marL="0" lvl="2" indent="0" algn="l">
              <a:spcBef>
                <a:spcPts val="0"/>
              </a:spcBef>
              <a:buNone/>
              <a:defRPr sz="1125" b="0">
                <a:latin typeface="Helvetica Neue Light"/>
                <a:ea typeface="Helvetica Neue Light"/>
                <a:cs typeface="Helvetica Neue Light"/>
                <a:sym typeface="Helvetica Neue Light"/>
              </a:defRPr>
            </a:lvl3pPr>
            <a:lvl4pPr marL="0" lvl="3" indent="0" algn="l">
              <a:spcBef>
                <a:spcPts val="0"/>
              </a:spcBef>
              <a:buNone/>
              <a:defRPr sz="1125" b="0">
                <a:latin typeface="Helvetica Neue Light"/>
                <a:ea typeface="Helvetica Neue Light"/>
                <a:cs typeface="Helvetica Neue Light"/>
                <a:sym typeface="Helvetica Neue Light"/>
              </a:defRPr>
            </a:lvl4pPr>
            <a:lvl5pPr marL="0" lvl="4" indent="0" algn="l">
              <a:spcBef>
                <a:spcPts val="0"/>
              </a:spcBef>
              <a:buNone/>
              <a:defRPr sz="1125" b="0">
                <a:latin typeface="Helvetica Neue Light"/>
                <a:ea typeface="Helvetica Neue Light"/>
                <a:cs typeface="Helvetica Neue Light"/>
                <a:sym typeface="Helvetica Neue Light"/>
              </a:defRPr>
            </a:lvl5pPr>
            <a:lvl6pPr marL="0" lvl="5" indent="0" algn="l">
              <a:spcBef>
                <a:spcPts val="0"/>
              </a:spcBef>
              <a:buNone/>
              <a:defRPr sz="1125" b="0">
                <a:latin typeface="Helvetica Neue Light"/>
                <a:ea typeface="Helvetica Neue Light"/>
                <a:cs typeface="Helvetica Neue Light"/>
                <a:sym typeface="Helvetica Neue Light"/>
              </a:defRPr>
            </a:lvl6pPr>
            <a:lvl7pPr marL="0" lvl="6" indent="0" algn="l">
              <a:spcBef>
                <a:spcPts val="0"/>
              </a:spcBef>
              <a:buNone/>
              <a:defRPr sz="1125" b="0">
                <a:latin typeface="Helvetica Neue Light"/>
                <a:ea typeface="Helvetica Neue Light"/>
                <a:cs typeface="Helvetica Neue Light"/>
                <a:sym typeface="Helvetica Neue Light"/>
              </a:defRPr>
            </a:lvl7pPr>
            <a:lvl8pPr marL="0" lvl="7" indent="0" algn="l">
              <a:spcBef>
                <a:spcPts val="0"/>
              </a:spcBef>
              <a:buNone/>
              <a:defRPr sz="1125" b="0">
                <a:latin typeface="Helvetica Neue Light"/>
                <a:ea typeface="Helvetica Neue Light"/>
                <a:cs typeface="Helvetica Neue Light"/>
                <a:sym typeface="Helvetica Neue Light"/>
              </a:defRPr>
            </a:lvl8pPr>
            <a:lvl9pPr marL="0" lvl="8" indent="0" algn="l">
              <a:spcBef>
                <a:spcPts val="0"/>
              </a:spcBef>
              <a:buNone/>
              <a:defRPr sz="1125" b="0">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552482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2"/>
        <p:cNvGrpSpPr/>
        <p:nvPr/>
      </p:nvGrpSpPr>
      <p:grpSpPr>
        <a:xfrm>
          <a:off x="0" y="0"/>
          <a:ext cx="0" cy="0"/>
          <a:chOff x="0" y="0"/>
          <a:chExt cx="0" cy="0"/>
        </a:xfrm>
      </p:grpSpPr>
      <p:sp>
        <p:nvSpPr>
          <p:cNvPr id="203" name="Google Shape;203;p51"/>
          <p:cNvSpPr txBox="1">
            <a:spLocks noGrp="1"/>
          </p:cNvSpPr>
          <p:nvPr>
            <p:ph type="body" idx="1"/>
          </p:nvPr>
        </p:nvSpPr>
        <p:spPr>
          <a:xfrm>
            <a:off x="1190625" y="4473773"/>
            <a:ext cx="9810750" cy="362215"/>
          </a:xfrm>
          <a:prstGeom prst="rect">
            <a:avLst/>
          </a:prstGeom>
          <a:noFill/>
          <a:ln>
            <a:noFill/>
          </a:ln>
        </p:spPr>
        <p:txBody>
          <a:bodyPr spcFirstLastPara="1" wrap="square" lIns="50800" tIns="50800" rIns="50800" bIns="50800" anchor="t" anchorCtr="0">
            <a:spAutoFit/>
          </a:bodyPr>
          <a:lstStyle>
            <a:lvl1pPr marL="457200" lvl="0" indent="-228600" algn="ctr">
              <a:lnSpc>
                <a:spcPct val="100000"/>
              </a:lnSpc>
              <a:spcBef>
                <a:spcPts val="0"/>
              </a:spcBef>
              <a:spcAft>
                <a:spcPts val="0"/>
              </a:spcAft>
              <a:buClr>
                <a:srgbClr val="000000"/>
              </a:buClr>
              <a:buSzPts val="1687"/>
              <a:buFont typeface="Helvetica Neue"/>
              <a:buNone/>
              <a:defRPr sz="1687" i="1"/>
            </a:lvl1pPr>
            <a:lvl2pPr marL="914400" lvl="1" indent="-394335" algn="l">
              <a:lnSpc>
                <a:spcPct val="100000"/>
              </a:lnSpc>
              <a:spcBef>
                <a:spcPts val="2953"/>
              </a:spcBef>
              <a:spcAft>
                <a:spcPts val="0"/>
              </a:spcAft>
              <a:buClr>
                <a:srgbClr val="000000"/>
              </a:buClr>
              <a:buSzPts val="2610"/>
              <a:buChar char="•"/>
              <a:defRPr/>
            </a:lvl2pPr>
            <a:lvl3pPr marL="1371600" lvl="2" indent="-394335" algn="l">
              <a:lnSpc>
                <a:spcPct val="100000"/>
              </a:lnSpc>
              <a:spcBef>
                <a:spcPts val="2953"/>
              </a:spcBef>
              <a:spcAft>
                <a:spcPts val="0"/>
              </a:spcAft>
              <a:buClr>
                <a:srgbClr val="000000"/>
              </a:buClr>
              <a:buSzPts val="2610"/>
              <a:buChar char="•"/>
              <a:defRPr/>
            </a:lvl3pPr>
            <a:lvl4pPr marL="1828800" lvl="3" indent="-394335" algn="l">
              <a:lnSpc>
                <a:spcPct val="100000"/>
              </a:lnSpc>
              <a:spcBef>
                <a:spcPts val="2953"/>
              </a:spcBef>
              <a:spcAft>
                <a:spcPts val="0"/>
              </a:spcAft>
              <a:buClr>
                <a:srgbClr val="000000"/>
              </a:buClr>
              <a:buSzPts val="2610"/>
              <a:buChar char="•"/>
              <a:defRPr/>
            </a:lvl4pPr>
            <a:lvl5pPr marL="2286000" lvl="4" indent="-394335" algn="l">
              <a:lnSpc>
                <a:spcPct val="100000"/>
              </a:lnSpc>
              <a:spcBef>
                <a:spcPts val="2953"/>
              </a:spcBef>
              <a:spcAft>
                <a:spcPts val="0"/>
              </a:spcAft>
              <a:buClr>
                <a:srgbClr val="000000"/>
              </a:buClr>
              <a:buSzPts val="2610"/>
              <a:buChar char="•"/>
              <a:defRPr/>
            </a:lvl5pPr>
            <a:lvl6pPr marL="2743200" lvl="5" indent="-394335" algn="l">
              <a:lnSpc>
                <a:spcPct val="100000"/>
              </a:lnSpc>
              <a:spcBef>
                <a:spcPts val="2953"/>
              </a:spcBef>
              <a:spcAft>
                <a:spcPts val="0"/>
              </a:spcAft>
              <a:buClr>
                <a:srgbClr val="000000"/>
              </a:buClr>
              <a:buSzPts val="2610"/>
              <a:buChar char="•"/>
              <a:defRPr/>
            </a:lvl6pPr>
            <a:lvl7pPr marL="3200400" lvl="6" indent="-394335" algn="l">
              <a:lnSpc>
                <a:spcPct val="100000"/>
              </a:lnSpc>
              <a:spcBef>
                <a:spcPts val="2953"/>
              </a:spcBef>
              <a:spcAft>
                <a:spcPts val="0"/>
              </a:spcAft>
              <a:buClr>
                <a:srgbClr val="000000"/>
              </a:buClr>
              <a:buSzPts val="2610"/>
              <a:buChar char="•"/>
              <a:defRPr/>
            </a:lvl7pPr>
            <a:lvl8pPr marL="3657600" lvl="7" indent="-394334" algn="l">
              <a:lnSpc>
                <a:spcPct val="100000"/>
              </a:lnSpc>
              <a:spcBef>
                <a:spcPts val="2953"/>
              </a:spcBef>
              <a:spcAft>
                <a:spcPts val="0"/>
              </a:spcAft>
              <a:buClr>
                <a:srgbClr val="000000"/>
              </a:buClr>
              <a:buSzPts val="2610"/>
              <a:buChar char="•"/>
              <a:defRPr/>
            </a:lvl8pPr>
            <a:lvl9pPr marL="4114800" lvl="8" indent="-394334" algn="l">
              <a:lnSpc>
                <a:spcPct val="100000"/>
              </a:lnSpc>
              <a:spcBef>
                <a:spcPts val="2953"/>
              </a:spcBef>
              <a:spcAft>
                <a:spcPts val="0"/>
              </a:spcAft>
              <a:buClr>
                <a:srgbClr val="000000"/>
              </a:buClr>
              <a:buSzPts val="2610"/>
              <a:buChar char="•"/>
              <a:defRPr/>
            </a:lvl9pPr>
          </a:lstStyle>
          <a:p>
            <a:endParaRPr/>
          </a:p>
        </p:txBody>
      </p:sp>
      <p:sp>
        <p:nvSpPr>
          <p:cNvPr id="204" name="Google Shape;204;p51"/>
          <p:cNvSpPr txBox="1">
            <a:spLocks noGrp="1"/>
          </p:cNvSpPr>
          <p:nvPr>
            <p:ph type="body" idx="2"/>
          </p:nvPr>
        </p:nvSpPr>
        <p:spPr>
          <a:xfrm>
            <a:off x="1190625" y="2979431"/>
            <a:ext cx="9810750" cy="470513"/>
          </a:xfrm>
          <a:prstGeom prst="rect">
            <a:avLst/>
          </a:prstGeom>
          <a:noFill/>
          <a:ln>
            <a:noFill/>
          </a:ln>
        </p:spPr>
        <p:txBody>
          <a:bodyPr spcFirstLastPara="1" wrap="square" lIns="50800" tIns="50800" rIns="50800" bIns="50800" anchor="ctr" anchorCtr="0">
            <a:spAutoFit/>
          </a:bodyPr>
          <a:lstStyle>
            <a:lvl1pPr marL="457200" lvl="0" indent="-228600" algn="ctr">
              <a:lnSpc>
                <a:spcPct val="100000"/>
              </a:lnSpc>
              <a:spcBef>
                <a:spcPts val="0"/>
              </a:spcBef>
              <a:spcAft>
                <a:spcPts val="0"/>
              </a:spcAft>
              <a:buClr>
                <a:srgbClr val="000000"/>
              </a:buClr>
              <a:buSzPts val="2391"/>
              <a:buFont typeface="Helvetica Neue"/>
              <a:buNone/>
              <a:defRPr sz="2391">
                <a:latin typeface="Helvetica Neue"/>
                <a:ea typeface="Helvetica Neue"/>
                <a:cs typeface="Helvetica Neue"/>
                <a:sym typeface="Helvetica Neue"/>
              </a:defRPr>
            </a:lvl1pPr>
            <a:lvl2pPr marL="914400" lvl="1" indent="-394335" algn="l">
              <a:lnSpc>
                <a:spcPct val="100000"/>
              </a:lnSpc>
              <a:spcBef>
                <a:spcPts val="2953"/>
              </a:spcBef>
              <a:spcAft>
                <a:spcPts val="0"/>
              </a:spcAft>
              <a:buClr>
                <a:srgbClr val="000000"/>
              </a:buClr>
              <a:buSzPts val="2610"/>
              <a:buChar char="•"/>
              <a:defRPr/>
            </a:lvl2pPr>
            <a:lvl3pPr marL="1371600" lvl="2" indent="-394335" algn="l">
              <a:lnSpc>
                <a:spcPct val="100000"/>
              </a:lnSpc>
              <a:spcBef>
                <a:spcPts val="2953"/>
              </a:spcBef>
              <a:spcAft>
                <a:spcPts val="0"/>
              </a:spcAft>
              <a:buClr>
                <a:srgbClr val="000000"/>
              </a:buClr>
              <a:buSzPts val="2610"/>
              <a:buChar char="•"/>
              <a:defRPr/>
            </a:lvl3pPr>
            <a:lvl4pPr marL="1828800" lvl="3" indent="-394335" algn="l">
              <a:lnSpc>
                <a:spcPct val="100000"/>
              </a:lnSpc>
              <a:spcBef>
                <a:spcPts val="2953"/>
              </a:spcBef>
              <a:spcAft>
                <a:spcPts val="0"/>
              </a:spcAft>
              <a:buClr>
                <a:srgbClr val="000000"/>
              </a:buClr>
              <a:buSzPts val="2610"/>
              <a:buChar char="•"/>
              <a:defRPr/>
            </a:lvl4pPr>
            <a:lvl5pPr marL="2286000" lvl="4" indent="-394335" algn="l">
              <a:lnSpc>
                <a:spcPct val="100000"/>
              </a:lnSpc>
              <a:spcBef>
                <a:spcPts val="2953"/>
              </a:spcBef>
              <a:spcAft>
                <a:spcPts val="0"/>
              </a:spcAft>
              <a:buClr>
                <a:srgbClr val="000000"/>
              </a:buClr>
              <a:buSzPts val="2610"/>
              <a:buChar char="•"/>
              <a:defRPr/>
            </a:lvl5pPr>
            <a:lvl6pPr marL="2743200" lvl="5" indent="-394335" algn="l">
              <a:lnSpc>
                <a:spcPct val="100000"/>
              </a:lnSpc>
              <a:spcBef>
                <a:spcPts val="2953"/>
              </a:spcBef>
              <a:spcAft>
                <a:spcPts val="0"/>
              </a:spcAft>
              <a:buClr>
                <a:srgbClr val="000000"/>
              </a:buClr>
              <a:buSzPts val="2610"/>
              <a:buChar char="•"/>
              <a:defRPr/>
            </a:lvl6pPr>
            <a:lvl7pPr marL="3200400" lvl="6" indent="-394335" algn="l">
              <a:lnSpc>
                <a:spcPct val="100000"/>
              </a:lnSpc>
              <a:spcBef>
                <a:spcPts val="2953"/>
              </a:spcBef>
              <a:spcAft>
                <a:spcPts val="0"/>
              </a:spcAft>
              <a:buClr>
                <a:srgbClr val="000000"/>
              </a:buClr>
              <a:buSzPts val="2610"/>
              <a:buChar char="•"/>
              <a:defRPr/>
            </a:lvl7pPr>
            <a:lvl8pPr marL="3657600" lvl="7" indent="-394334" algn="l">
              <a:lnSpc>
                <a:spcPct val="100000"/>
              </a:lnSpc>
              <a:spcBef>
                <a:spcPts val="2953"/>
              </a:spcBef>
              <a:spcAft>
                <a:spcPts val="0"/>
              </a:spcAft>
              <a:buClr>
                <a:srgbClr val="000000"/>
              </a:buClr>
              <a:buSzPts val="2610"/>
              <a:buChar char="•"/>
              <a:defRPr/>
            </a:lvl8pPr>
            <a:lvl9pPr marL="4114800" lvl="8" indent="-394334" algn="l">
              <a:lnSpc>
                <a:spcPct val="100000"/>
              </a:lnSpc>
              <a:spcBef>
                <a:spcPts val="2953"/>
              </a:spcBef>
              <a:spcAft>
                <a:spcPts val="0"/>
              </a:spcAft>
              <a:buClr>
                <a:srgbClr val="000000"/>
              </a:buClr>
              <a:buSzPts val="2610"/>
              <a:buChar char="•"/>
              <a:defRPr/>
            </a:lvl9pPr>
          </a:lstStyle>
          <a:p>
            <a:endParaRPr/>
          </a:p>
        </p:txBody>
      </p:sp>
      <p:sp>
        <p:nvSpPr>
          <p:cNvPr id="205" name="Google Shape;205;p51"/>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sz="1125" b="0">
                <a:latin typeface="Helvetica Neue Light"/>
                <a:ea typeface="Helvetica Neue Light"/>
                <a:cs typeface="Helvetica Neue Light"/>
                <a:sym typeface="Helvetica Neue Light"/>
              </a:defRPr>
            </a:lvl1pPr>
            <a:lvl2pPr marL="0" lvl="1" indent="0" algn="l">
              <a:spcBef>
                <a:spcPts val="0"/>
              </a:spcBef>
              <a:buNone/>
              <a:defRPr sz="1125" b="0">
                <a:latin typeface="Helvetica Neue Light"/>
                <a:ea typeface="Helvetica Neue Light"/>
                <a:cs typeface="Helvetica Neue Light"/>
                <a:sym typeface="Helvetica Neue Light"/>
              </a:defRPr>
            </a:lvl2pPr>
            <a:lvl3pPr marL="0" lvl="2" indent="0" algn="l">
              <a:spcBef>
                <a:spcPts val="0"/>
              </a:spcBef>
              <a:buNone/>
              <a:defRPr sz="1125" b="0">
                <a:latin typeface="Helvetica Neue Light"/>
                <a:ea typeface="Helvetica Neue Light"/>
                <a:cs typeface="Helvetica Neue Light"/>
                <a:sym typeface="Helvetica Neue Light"/>
              </a:defRPr>
            </a:lvl3pPr>
            <a:lvl4pPr marL="0" lvl="3" indent="0" algn="l">
              <a:spcBef>
                <a:spcPts val="0"/>
              </a:spcBef>
              <a:buNone/>
              <a:defRPr sz="1125" b="0">
                <a:latin typeface="Helvetica Neue Light"/>
                <a:ea typeface="Helvetica Neue Light"/>
                <a:cs typeface="Helvetica Neue Light"/>
                <a:sym typeface="Helvetica Neue Light"/>
              </a:defRPr>
            </a:lvl4pPr>
            <a:lvl5pPr marL="0" lvl="4" indent="0" algn="l">
              <a:spcBef>
                <a:spcPts val="0"/>
              </a:spcBef>
              <a:buNone/>
              <a:defRPr sz="1125" b="0">
                <a:latin typeface="Helvetica Neue Light"/>
                <a:ea typeface="Helvetica Neue Light"/>
                <a:cs typeface="Helvetica Neue Light"/>
                <a:sym typeface="Helvetica Neue Light"/>
              </a:defRPr>
            </a:lvl5pPr>
            <a:lvl6pPr marL="0" lvl="5" indent="0" algn="l">
              <a:spcBef>
                <a:spcPts val="0"/>
              </a:spcBef>
              <a:buNone/>
              <a:defRPr sz="1125" b="0">
                <a:latin typeface="Helvetica Neue Light"/>
                <a:ea typeface="Helvetica Neue Light"/>
                <a:cs typeface="Helvetica Neue Light"/>
                <a:sym typeface="Helvetica Neue Light"/>
              </a:defRPr>
            </a:lvl6pPr>
            <a:lvl7pPr marL="0" lvl="6" indent="0" algn="l">
              <a:spcBef>
                <a:spcPts val="0"/>
              </a:spcBef>
              <a:buNone/>
              <a:defRPr sz="1125" b="0">
                <a:latin typeface="Helvetica Neue Light"/>
                <a:ea typeface="Helvetica Neue Light"/>
                <a:cs typeface="Helvetica Neue Light"/>
                <a:sym typeface="Helvetica Neue Light"/>
              </a:defRPr>
            </a:lvl7pPr>
            <a:lvl8pPr marL="0" lvl="7" indent="0" algn="l">
              <a:spcBef>
                <a:spcPts val="0"/>
              </a:spcBef>
              <a:buNone/>
              <a:defRPr sz="1125" b="0">
                <a:latin typeface="Helvetica Neue Light"/>
                <a:ea typeface="Helvetica Neue Light"/>
                <a:cs typeface="Helvetica Neue Light"/>
                <a:sym typeface="Helvetica Neue Light"/>
              </a:defRPr>
            </a:lvl8pPr>
            <a:lvl9pPr marL="0" lvl="8" indent="0" algn="l">
              <a:spcBef>
                <a:spcPts val="0"/>
              </a:spcBef>
              <a:buNone/>
              <a:defRPr sz="1125" b="0">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1905275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206"/>
        <p:cNvGrpSpPr/>
        <p:nvPr/>
      </p:nvGrpSpPr>
      <p:grpSpPr>
        <a:xfrm>
          <a:off x="0" y="0"/>
          <a:ext cx="0" cy="0"/>
          <a:chOff x="0" y="0"/>
          <a:chExt cx="0" cy="0"/>
        </a:xfrm>
      </p:grpSpPr>
      <p:sp>
        <p:nvSpPr>
          <p:cNvPr id="207" name="Google Shape;207;p52"/>
          <p:cNvSpPr>
            <a:spLocks noGrp="1"/>
          </p:cNvSpPr>
          <p:nvPr>
            <p:ph type="pic" idx="2"/>
          </p:nvPr>
        </p:nvSpPr>
        <p:spPr>
          <a:xfrm>
            <a:off x="-890487" y="0"/>
            <a:ext cx="13972974" cy="699194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9pPr>
          </a:lstStyle>
          <a:p>
            <a:endParaRPr/>
          </a:p>
        </p:txBody>
      </p:sp>
      <p:sp>
        <p:nvSpPr>
          <p:cNvPr id="208" name="Google Shape;208;p52"/>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lvl="0" indent="0" algn="l">
              <a:spcBef>
                <a:spcPts val="0"/>
              </a:spcBef>
              <a:buNone/>
              <a:defRPr sz="1125" b="0">
                <a:latin typeface="Helvetica Neue Light"/>
                <a:ea typeface="Helvetica Neue Light"/>
                <a:cs typeface="Helvetica Neue Light"/>
                <a:sym typeface="Helvetica Neue Light"/>
              </a:defRPr>
            </a:lvl1pPr>
            <a:lvl2pPr marL="0" lvl="1" indent="0" algn="l">
              <a:spcBef>
                <a:spcPts val="0"/>
              </a:spcBef>
              <a:buNone/>
              <a:defRPr sz="1125" b="0">
                <a:latin typeface="Helvetica Neue Light"/>
                <a:ea typeface="Helvetica Neue Light"/>
                <a:cs typeface="Helvetica Neue Light"/>
                <a:sym typeface="Helvetica Neue Light"/>
              </a:defRPr>
            </a:lvl2pPr>
            <a:lvl3pPr marL="0" lvl="2" indent="0" algn="l">
              <a:spcBef>
                <a:spcPts val="0"/>
              </a:spcBef>
              <a:buNone/>
              <a:defRPr sz="1125" b="0">
                <a:latin typeface="Helvetica Neue Light"/>
                <a:ea typeface="Helvetica Neue Light"/>
                <a:cs typeface="Helvetica Neue Light"/>
                <a:sym typeface="Helvetica Neue Light"/>
              </a:defRPr>
            </a:lvl3pPr>
            <a:lvl4pPr marL="0" lvl="3" indent="0" algn="l">
              <a:spcBef>
                <a:spcPts val="0"/>
              </a:spcBef>
              <a:buNone/>
              <a:defRPr sz="1125" b="0">
                <a:latin typeface="Helvetica Neue Light"/>
                <a:ea typeface="Helvetica Neue Light"/>
                <a:cs typeface="Helvetica Neue Light"/>
                <a:sym typeface="Helvetica Neue Light"/>
              </a:defRPr>
            </a:lvl4pPr>
            <a:lvl5pPr marL="0" lvl="4" indent="0" algn="l">
              <a:spcBef>
                <a:spcPts val="0"/>
              </a:spcBef>
              <a:buNone/>
              <a:defRPr sz="1125" b="0">
                <a:latin typeface="Helvetica Neue Light"/>
                <a:ea typeface="Helvetica Neue Light"/>
                <a:cs typeface="Helvetica Neue Light"/>
                <a:sym typeface="Helvetica Neue Light"/>
              </a:defRPr>
            </a:lvl5pPr>
            <a:lvl6pPr marL="0" lvl="5" indent="0" algn="l">
              <a:spcBef>
                <a:spcPts val="0"/>
              </a:spcBef>
              <a:buNone/>
              <a:defRPr sz="1125" b="0">
                <a:latin typeface="Helvetica Neue Light"/>
                <a:ea typeface="Helvetica Neue Light"/>
                <a:cs typeface="Helvetica Neue Light"/>
                <a:sym typeface="Helvetica Neue Light"/>
              </a:defRPr>
            </a:lvl6pPr>
            <a:lvl7pPr marL="0" lvl="6" indent="0" algn="l">
              <a:spcBef>
                <a:spcPts val="0"/>
              </a:spcBef>
              <a:buNone/>
              <a:defRPr sz="1125" b="0">
                <a:latin typeface="Helvetica Neue Light"/>
                <a:ea typeface="Helvetica Neue Light"/>
                <a:cs typeface="Helvetica Neue Light"/>
                <a:sym typeface="Helvetica Neue Light"/>
              </a:defRPr>
            </a:lvl7pPr>
            <a:lvl8pPr marL="0" lvl="7" indent="0" algn="l">
              <a:spcBef>
                <a:spcPts val="0"/>
              </a:spcBef>
              <a:buNone/>
              <a:defRPr sz="1125" b="0">
                <a:latin typeface="Helvetica Neue Light"/>
                <a:ea typeface="Helvetica Neue Light"/>
                <a:cs typeface="Helvetica Neue Light"/>
                <a:sym typeface="Helvetica Neue Light"/>
              </a:defRPr>
            </a:lvl8pPr>
            <a:lvl9pPr marL="0" lvl="8" indent="0" algn="l">
              <a:spcBef>
                <a:spcPts val="0"/>
              </a:spcBef>
              <a:buNone/>
              <a:defRPr sz="1125" b="0">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613020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5"/>
        <p:cNvGrpSpPr/>
        <p:nvPr/>
      </p:nvGrpSpPr>
      <p:grpSpPr>
        <a:xfrm>
          <a:off x="0" y="0"/>
          <a:ext cx="0" cy="0"/>
          <a:chOff x="0" y="0"/>
          <a:chExt cx="0" cy="0"/>
        </a:xfrm>
      </p:grpSpPr>
      <p:sp>
        <p:nvSpPr>
          <p:cNvPr id="16" name="Google Shape;1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7"/>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18" name="Google Shape;18;p2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367912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B3DA7C-0C66-43B9-B4D3-BAD3F1772EF1}" type="datetimeFigureOut">
              <a:rPr lang="en-IN" smtClean="0"/>
              <a:t>28-12-2023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1FC2FF-D940-4ABF-9DEA-131246C9AE85}" type="slidenum">
              <a:rPr lang="en-IN" smtClean="0"/>
              <a:t>‹#›</a:t>
            </a:fld>
            <a:endParaRPr lang="en-I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1"/>
        <p:cNvGrpSpPr/>
        <p:nvPr/>
      </p:nvGrpSpPr>
      <p:grpSpPr>
        <a:xfrm>
          <a:off x="0" y="0"/>
          <a:ext cx="0" cy="0"/>
          <a:chOff x="0" y="0"/>
          <a:chExt cx="0" cy="0"/>
        </a:xfrm>
      </p:grpSpPr>
      <p:sp>
        <p:nvSpPr>
          <p:cNvPr id="22" name="Google Shape;22;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2"/>
          <p:cNvSpPr txBox="1">
            <a:spLocks noGrp="1"/>
          </p:cNvSpPr>
          <p:nvPr>
            <p:ph type="subTitle" idx="1"/>
          </p:nvPr>
        </p:nvSpPr>
        <p:spPr>
          <a:xfrm>
            <a:off x="1524000" y="3602037"/>
            <a:ext cx="9144000"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2"/>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2"/>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586608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33"/>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3"/>
          <p:cNvSpPr txBox="1">
            <a:spLocks noGrp="1"/>
          </p:cNvSpPr>
          <p:nvPr>
            <p:ph type="body" idx="1"/>
          </p:nvPr>
        </p:nvSpPr>
        <p:spPr>
          <a:xfrm>
            <a:off x="831851" y="4589464"/>
            <a:ext cx="10515600" cy="1500187"/>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Clr>
                <a:srgbClr val="888888"/>
              </a:buClr>
              <a:buSzPts val="2400"/>
              <a:buNone/>
              <a:defRPr sz="2400">
                <a:solidFill>
                  <a:srgbClr val="888888"/>
                </a:solidFill>
              </a:defRPr>
            </a:lvl1pPr>
            <a:lvl2pPr marL="914377" lvl="1" indent="-228594" algn="l">
              <a:lnSpc>
                <a:spcPct val="90000"/>
              </a:lnSpc>
              <a:spcBef>
                <a:spcPts val="500"/>
              </a:spcBef>
              <a:spcAft>
                <a:spcPts val="0"/>
              </a:spcAft>
              <a:buClr>
                <a:srgbClr val="888888"/>
              </a:buClr>
              <a:buSzPts val="2000"/>
              <a:buNone/>
              <a:defRPr sz="2000">
                <a:solidFill>
                  <a:srgbClr val="888888"/>
                </a:solidFill>
              </a:defRPr>
            </a:lvl2pPr>
            <a:lvl3pPr marL="1371566" lvl="2" indent="-228594" algn="l">
              <a:lnSpc>
                <a:spcPct val="90000"/>
              </a:lnSpc>
              <a:spcBef>
                <a:spcPts val="500"/>
              </a:spcBef>
              <a:spcAft>
                <a:spcPts val="0"/>
              </a:spcAft>
              <a:buClr>
                <a:srgbClr val="888888"/>
              </a:buClr>
              <a:buSzPts val="1800"/>
              <a:buNone/>
              <a:defRPr sz="1800">
                <a:solidFill>
                  <a:srgbClr val="888888"/>
                </a:solidFill>
              </a:defRPr>
            </a:lvl3pPr>
            <a:lvl4pPr marL="1828754" lvl="3" indent="-228594" algn="l">
              <a:lnSpc>
                <a:spcPct val="90000"/>
              </a:lnSpc>
              <a:spcBef>
                <a:spcPts val="500"/>
              </a:spcBef>
              <a:spcAft>
                <a:spcPts val="0"/>
              </a:spcAft>
              <a:buClr>
                <a:srgbClr val="888888"/>
              </a:buClr>
              <a:buSzPts val="1600"/>
              <a:buNone/>
              <a:defRPr sz="1600">
                <a:solidFill>
                  <a:srgbClr val="888888"/>
                </a:solidFill>
              </a:defRPr>
            </a:lvl4pPr>
            <a:lvl5pPr marL="2285943" lvl="4" indent="-228594" algn="l">
              <a:lnSpc>
                <a:spcPct val="90000"/>
              </a:lnSpc>
              <a:spcBef>
                <a:spcPts val="500"/>
              </a:spcBef>
              <a:spcAft>
                <a:spcPts val="0"/>
              </a:spcAft>
              <a:buClr>
                <a:srgbClr val="888888"/>
              </a:buClr>
              <a:buSzPts val="1600"/>
              <a:buNone/>
              <a:defRPr sz="1600">
                <a:solidFill>
                  <a:srgbClr val="888888"/>
                </a:solidFill>
              </a:defRPr>
            </a:lvl5pPr>
            <a:lvl6pPr marL="2743131" lvl="5" indent="-228594" algn="l">
              <a:lnSpc>
                <a:spcPct val="90000"/>
              </a:lnSpc>
              <a:spcBef>
                <a:spcPts val="500"/>
              </a:spcBef>
              <a:spcAft>
                <a:spcPts val="0"/>
              </a:spcAft>
              <a:buClr>
                <a:srgbClr val="888888"/>
              </a:buClr>
              <a:buSzPts val="1600"/>
              <a:buNone/>
              <a:defRPr sz="1600">
                <a:solidFill>
                  <a:srgbClr val="888888"/>
                </a:solidFill>
              </a:defRPr>
            </a:lvl6pPr>
            <a:lvl7pPr marL="3200320" lvl="6" indent="-228594" algn="l">
              <a:lnSpc>
                <a:spcPct val="90000"/>
              </a:lnSpc>
              <a:spcBef>
                <a:spcPts val="500"/>
              </a:spcBef>
              <a:spcAft>
                <a:spcPts val="0"/>
              </a:spcAft>
              <a:buClr>
                <a:srgbClr val="888888"/>
              </a:buClr>
              <a:buSzPts val="1600"/>
              <a:buNone/>
              <a:defRPr sz="1600">
                <a:solidFill>
                  <a:srgbClr val="888888"/>
                </a:solidFill>
              </a:defRPr>
            </a:lvl7pPr>
            <a:lvl8pPr marL="3657509" lvl="7" indent="-228594" algn="l">
              <a:lnSpc>
                <a:spcPct val="90000"/>
              </a:lnSpc>
              <a:spcBef>
                <a:spcPts val="500"/>
              </a:spcBef>
              <a:spcAft>
                <a:spcPts val="0"/>
              </a:spcAft>
              <a:buClr>
                <a:srgbClr val="888888"/>
              </a:buClr>
              <a:buSzPts val="1600"/>
              <a:buNone/>
              <a:defRPr sz="1600">
                <a:solidFill>
                  <a:srgbClr val="888888"/>
                </a:solidFill>
              </a:defRPr>
            </a:lvl8pPr>
            <a:lvl9pPr marL="4114697" lvl="8" indent="-228594"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3"/>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3"/>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3"/>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4074204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4"/>
          <p:cNvSpPr txBox="1">
            <a:spLocks noGrp="1"/>
          </p:cNvSpPr>
          <p:nvPr>
            <p:ph type="body" idx="1"/>
          </p:nvPr>
        </p:nvSpPr>
        <p:spPr>
          <a:xfrm>
            <a:off x="838200" y="1825625"/>
            <a:ext cx="5181600" cy="4351339"/>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36" name="Google Shape;36;p34"/>
          <p:cNvSpPr txBox="1">
            <a:spLocks noGrp="1"/>
          </p:cNvSpPr>
          <p:nvPr>
            <p:ph type="body" idx="2"/>
          </p:nvPr>
        </p:nvSpPr>
        <p:spPr>
          <a:xfrm>
            <a:off x="6172200" y="1825625"/>
            <a:ext cx="5181600" cy="4351339"/>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37" name="Google Shape;37;p3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4"/>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1177429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3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5"/>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189" lvl="0" indent="-228594" algn="l">
              <a:lnSpc>
                <a:spcPct val="90000"/>
              </a:lnSpc>
              <a:spcBef>
                <a:spcPts val="1000"/>
              </a:spcBef>
              <a:spcAft>
                <a:spcPts val="0"/>
              </a:spcAft>
              <a:buClr>
                <a:schemeClr val="dk1"/>
              </a:buClr>
              <a:buSzPts val="2400"/>
              <a:buNone/>
              <a:defRPr sz="2400" b="1"/>
            </a:lvl1pPr>
            <a:lvl2pPr marL="914377" lvl="1" indent="-228594" algn="l">
              <a:lnSpc>
                <a:spcPct val="90000"/>
              </a:lnSpc>
              <a:spcBef>
                <a:spcPts val="500"/>
              </a:spcBef>
              <a:spcAft>
                <a:spcPts val="0"/>
              </a:spcAft>
              <a:buClr>
                <a:schemeClr val="dk1"/>
              </a:buClr>
              <a:buSzPts val="2000"/>
              <a:buNone/>
              <a:defRPr sz="2000" b="1"/>
            </a:lvl2pPr>
            <a:lvl3pPr marL="1371566" lvl="2" indent="-228594" algn="l">
              <a:lnSpc>
                <a:spcPct val="90000"/>
              </a:lnSpc>
              <a:spcBef>
                <a:spcPts val="500"/>
              </a:spcBef>
              <a:spcAft>
                <a:spcPts val="0"/>
              </a:spcAft>
              <a:buClr>
                <a:schemeClr val="dk1"/>
              </a:buClr>
              <a:buSzPts val="1800"/>
              <a:buNone/>
              <a:defRPr sz="1800" b="1"/>
            </a:lvl3pPr>
            <a:lvl4pPr marL="1828754" lvl="3" indent="-228594" algn="l">
              <a:lnSpc>
                <a:spcPct val="90000"/>
              </a:lnSpc>
              <a:spcBef>
                <a:spcPts val="500"/>
              </a:spcBef>
              <a:spcAft>
                <a:spcPts val="0"/>
              </a:spcAft>
              <a:buClr>
                <a:schemeClr val="dk1"/>
              </a:buClr>
              <a:buSzPts val="1600"/>
              <a:buNone/>
              <a:defRPr sz="1600" b="1"/>
            </a:lvl4pPr>
            <a:lvl5pPr marL="2285943" lvl="4" indent="-228594" algn="l">
              <a:lnSpc>
                <a:spcPct val="90000"/>
              </a:lnSpc>
              <a:spcBef>
                <a:spcPts val="500"/>
              </a:spcBef>
              <a:spcAft>
                <a:spcPts val="0"/>
              </a:spcAft>
              <a:buClr>
                <a:schemeClr val="dk1"/>
              </a:buClr>
              <a:buSzPts val="1600"/>
              <a:buNone/>
              <a:defRPr sz="1600" b="1"/>
            </a:lvl5pPr>
            <a:lvl6pPr marL="2743131" lvl="5" indent="-228594" algn="l">
              <a:lnSpc>
                <a:spcPct val="90000"/>
              </a:lnSpc>
              <a:spcBef>
                <a:spcPts val="500"/>
              </a:spcBef>
              <a:spcAft>
                <a:spcPts val="0"/>
              </a:spcAft>
              <a:buClr>
                <a:schemeClr val="dk1"/>
              </a:buClr>
              <a:buSzPts val="1600"/>
              <a:buNone/>
              <a:defRPr sz="1600" b="1"/>
            </a:lvl6pPr>
            <a:lvl7pPr marL="3200320" lvl="6" indent="-228594" algn="l">
              <a:lnSpc>
                <a:spcPct val="90000"/>
              </a:lnSpc>
              <a:spcBef>
                <a:spcPts val="500"/>
              </a:spcBef>
              <a:spcAft>
                <a:spcPts val="0"/>
              </a:spcAft>
              <a:buClr>
                <a:schemeClr val="dk1"/>
              </a:buClr>
              <a:buSzPts val="1600"/>
              <a:buNone/>
              <a:defRPr sz="1600" b="1"/>
            </a:lvl7pPr>
            <a:lvl8pPr marL="3657509" lvl="7" indent="-228594" algn="l">
              <a:lnSpc>
                <a:spcPct val="90000"/>
              </a:lnSpc>
              <a:spcBef>
                <a:spcPts val="500"/>
              </a:spcBef>
              <a:spcAft>
                <a:spcPts val="0"/>
              </a:spcAft>
              <a:buClr>
                <a:schemeClr val="dk1"/>
              </a:buClr>
              <a:buSzPts val="1600"/>
              <a:buNone/>
              <a:defRPr sz="1600" b="1"/>
            </a:lvl8pPr>
            <a:lvl9pPr marL="4114697" lvl="8" indent="-228594" algn="l">
              <a:lnSpc>
                <a:spcPct val="90000"/>
              </a:lnSpc>
              <a:spcBef>
                <a:spcPts val="500"/>
              </a:spcBef>
              <a:spcAft>
                <a:spcPts val="0"/>
              </a:spcAft>
              <a:buClr>
                <a:schemeClr val="dk1"/>
              </a:buClr>
              <a:buSzPts val="1600"/>
              <a:buNone/>
              <a:defRPr sz="1600" b="1"/>
            </a:lvl9pPr>
          </a:lstStyle>
          <a:p>
            <a:endParaRPr/>
          </a:p>
        </p:txBody>
      </p:sp>
      <p:sp>
        <p:nvSpPr>
          <p:cNvPr id="43" name="Google Shape;43;p35"/>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44" name="Google Shape;44;p35"/>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189" lvl="0" indent="-228594" algn="l">
              <a:lnSpc>
                <a:spcPct val="90000"/>
              </a:lnSpc>
              <a:spcBef>
                <a:spcPts val="1000"/>
              </a:spcBef>
              <a:spcAft>
                <a:spcPts val="0"/>
              </a:spcAft>
              <a:buClr>
                <a:schemeClr val="dk1"/>
              </a:buClr>
              <a:buSzPts val="2400"/>
              <a:buNone/>
              <a:defRPr sz="2400" b="1"/>
            </a:lvl1pPr>
            <a:lvl2pPr marL="914377" lvl="1" indent="-228594" algn="l">
              <a:lnSpc>
                <a:spcPct val="90000"/>
              </a:lnSpc>
              <a:spcBef>
                <a:spcPts val="500"/>
              </a:spcBef>
              <a:spcAft>
                <a:spcPts val="0"/>
              </a:spcAft>
              <a:buClr>
                <a:schemeClr val="dk1"/>
              </a:buClr>
              <a:buSzPts val="2000"/>
              <a:buNone/>
              <a:defRPr sz="2000" b="1"/>
            </a:lvl2pPr>
            <a:lvl3pPr marL="1371566" lvl="2" indent="-228594" algn="l">
              <a:lnSpc>
                <a:spcPct val="90000"/>
              </a:lnSpc>
              <a:spcBef>
                <a:spcPts val="500"/>
              </a:spcBef>
              <a:spcAft>
                <a:spcPts val="0"/>
              </a:spcAft>
              <a:buClr>
                <a:schemeClr val="dk1"/>
              </a:buClr>
              <a:buSzPts val="1800"/>
              <a:buNone/>
              <a:defRPr sz="1800" b="1"/>
            </a:lvl3pPr>
            <a:lvl4pPr marL="1828754" lvl="3" indent="-228594" algn="l">
              <a:lnSpc>
                <a:spcPct val="90000"/>
              </a:lnSpc>
              <a:spcBef>
                <a:spcPts val="500"/>
              </a:spcBef>
              <a:spcAft>
                <a:spcPts val="0"/>
              </a:spcAft>
              <a:buClr>
                <a:schemeClr val="dk1"/>
              </a:buClr>
              <a:buSzPts val="1600"/>
              <a:buNone/>
              <a:defRPr sz="1600" b="1"/>
            </a:lvl4pPr>
            <a:lvl5pPr marL="2285943" lvl="4" indent="-228594" algn="l">
              <a:lnSpc>
                <a:spcPct val="90000"/>
              </a:lnSpc>
              <a:spcBef>
                <a:spcPts val="500"/>
              </a:spcBef>
              <a:spcAft>
                <a:spcPts val="0"/>
              </a:spcAft>
              <a:buClr>
                <a:schemeClr val="dk1"/>
              </a:buClr>
              <a:buSzPts val="1600"/>
              <a:buNone/>
              <a:defRPr sz="1600" b="1"/>
            </a:lvl5pPr>
            <a:lvl6pPr marL="2743131" lvl="5" indent="-228594" algn="l">
              <a:lnSpc>
                <a:spcPct val="90000"/>
              </a:lnSpc>
              <a:spcBef>
                <a:spcPts val="500"/>
              </a:spcBef>
              <a:spcAft>
                <a:spcPts val="0"/>
              </a:spcAft>
              <a:buClr>
                <a:schemeClr val="dk1"/>
              </a:buClr>
              <a:buSzPts val="1600"/>
              <a:buNone/>
              <a:defRPr sz="1600" b="1"/>
            </a:lvl6pPr>
            <a:lvl7pPr marL="3200320" lvl="6" indent="-228594" algn="l">
              <a:lnSpc>
                <a:spcPct val="90000"/>
              </a:lnSpc>
              <a:spcBef>
                <a:spcPts val="500"/>
              </a:spcBef>
              <a:spcAft>
                <a:spcPts val="0"/>
              </a:spcAft>
              <a:buClr>
                <a:schemeClr val="dk1"/>
              </a:buClr>
              <a:buSzPts val="1600"/>
              <a:buNone/>
              <a:defRPr sz="1600" b="1"/>
            </a:lvl7pPr>
            <a:lvl8pPr marL="3657509" lvl="7" indent="-228594" algn="l">
              <a:lnSpc>
                <a:spcPct val="90000"/>
              </a:lnSpc>
              <a:spcBef>
                <a:spcPts val="500"/>
              </a:spcBef>
              <a:spcAft>
                <a:spcPts val="0"/>
              </a:spcAft>
              <a:buClr>
                <a:schemeClr val="dk1"/>
              </a:buClr>
              <a:buSzPts val="1600"/>
              <a:buNone/>
              <a:defRPr sz="1600" b="1"/>
            </a:lvl8pPr>
            <a:lvl9pPr marL="4114697" lvl="8" indent="-228594" algn="l">
              <a:lnSpc>
                <a:spcPct val="90000"/>
              </a:lnSpc>
              <a:spcBef>
                <a:spcPts val="500"/>
              </a:spcBef>
              <a:spcAft>
                <a:spcPts val="0"/>
              </a:spcAft>
              <a:buClr>
                <a:schemeClr val="dk1"/>
              </a:buClr>
              <a:buSzPts val="1600"/>
              <a:buNone/>
              <a:defRPr sz="1600" b="1"/>
            </a:lvl9pPr>
          </a:lstStyle>
          <a:p>
            <a:endParaRPr/>
          </a:p>
        </p:txBody>
      </p:sp>
      <p:sp>
        <p:nvSpPr>
          <p:cNvPr id="45" name="Google Shape;45;p35"/>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46" name="Google Shape;46;p3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7831711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473033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3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7"/>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2843512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8"/>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189" lvl="0" indent="-431789" algn="l">
              <a:lnSpc>
                <a:spcPct val="90000"/>
              </a:lnSpc>
              <a:spcBef>
                <a:spcPts val="1000"/>
              </a:spcBef>
              <a:spcAft>
                <a:spcPts val="0"/>
              </a:spcAft>
              <a:buClr>
                <a:schemeClr val="dk1"/>
              </a:buClr>
              <a:buSzPts val="3200"/>
              <a:buChar char="•"/>
              <a:defRPr sz="3200"/>
            </a:lvl1pPr>
            <a:lvl2pPr marL="914377" lvl="1" indent="-406390" algn="l">
              <a:lnSpc>
                <a:spcPct val="90000"/>
              </a:lnSpc>
              <a:spcBef>
                <a:spcPts val="500"/>
              </a:spcBef>
              <a:spcAft>
                <a:spcPts val="0"/>
              </a:spcAft>
              <a:buClr>
                <a:schemeClr val="dk1"/>
              </a:buClr>
              <a:buSzPts val="2800"/>
              <a:buChar char="•"/>
              <a:defRPr sz="2800"/>
            </a:lvl2pPr>
            <a:lvl3pPr marL="1371566" lvl="2" indent="-380990" algn="l">
              <a:lnSpc>
                <a:spcPct val="90000"/>
              </a:lnSpc>
              <a:spcBef>
                <a:spcPts val="500"/>
              </a:spcBef>
              <a:spcAft>
                <a:spcPts val="0"/>
              </a:spcAft>
              <a:buClr>
                <a:schemeClr val="dk1"/>
              </a:buClr>
              <a:buSzPts val="2400"/>
              <a:buChar char="•"/>
              <a:defRPr sz="2400"/>
            </a:lvl3pPr>
            <a:lvl4pPr marL="1828754" lvl="3" indent="-355591" algn="l">
              <a:lnSpc>
                <a:spcPct val="90000"/>
              </a:lnSpc>
              <a:spcBef>
                <a:spcPts val="500"/>
              </a:spcBef>
              <a:spcAft>
                <a:spcPts val="0"/>
              </a:spcAft>
              <a:buClr>
                <a:schemeClr val="dk1"/>
              </a:buClr>
              <a:buSzPts val="2000"/>
              <a:buChar char="•"/>
              <a:defRPr sz="2000"/>
            </a:lvl4pPr>
            <a:lvl5pPr marL="2285943" lvl="4" indent="-355591" algn="l">
              <a:lnSpc>
                <a:spcPct val="90000"/>
              </a:lnSpc>
              <a:spcBef>
                <a:spcPts val="500"/>
              </a:spcBef>
              <a:spcAft>
                <a:spcPts val="0"/>
              </a:spcAft>
              <a:buClr>
                <a:schemeClr val="dk1"/>
              </a:buClr>
              <a:buSzPts val="2000"/>
              <a:buChar char="•"/>
              <a:defRPr sz="2000"/>
            </a:lvl5pPr>
            <a:lvl6pPr marL="2743131" lvl="5" indent="-355591" algn="l">
              <a:lnSpc>
                <a:spcPct val="90000"/>
              </a:lnSpc>
              <a:spcBef>
                <a:spcPts val="500"/>
              </a:spcBef>
              <a:spcAft>
                <a:spcPts val="0"/>
              </a:spcAft>
              <a:buClr>
                <a:schemeClr val="dk1"/>
              </a:buClr>
              <a:buSzPts val="2000"/>
              <a:buChar char="•"/>
              <a:defRPr sz="2000"/>
            </a:lvl6pPr>
            <a:lvl7pPr marL="3200320" lvl="6" indent="-355591" algn="l">
              <a:lnSpc>
                <a:spcPct val="90000"/>
              </a:lnSpc>
              <a:spcBef>
                <a:spcPts val="500"/>
              </a:spcBef>
              <a:spcAft>
                <a:spcPts val="0"/>
              </a:spcAft>
              <a:buClr>
                <a:schemeClr val="dk1"/>
              </a:buClr>
              <a:buSzPts val="2000"/>
              <a:buChar char="•"/>
              <a:defRPr sz="2000"/>
            </a:lvl7pPr>
            <a:lvl8pPr marL="3657509" lvl="7" indent="-355591" algn="l">
              <a:lnSpc>
                <a:spcPct val="90000"/>
              </a:lnSpc>
              <a:spcBef>
                <a:spcPts val="500"/>
              </a:spcBef>
              <a:spcAft>
                <a:spcPts val="0"/>
              </a:spcAft>
              <a:buClr>
                <a:schemeClr val="dk1"/>
              </a:buClr>
              <a:buSzPts val="2000"/>
              <a:buChar char="•"/>
              <a:defRPr sz="2000"/>
            </a:lvl8pPr>
            <a:lvl9pPr marL="4114697" lvl="8" indent="-355591" algn="l">
              <a:lnSpc>
                <a:spcPct val="90000"/>
              </a:lnSpc>
              <a:spcBef>
                <a:spcPts val="500"/>
              </a:spcBef>
              <a:spcAft>
                <a:spcPts val="0"/>
              </a:spcAft>
              <a:buClr>
                <a:schemeClr val="dk1"/>
              </a:buClr>
              <a:buSzPts val="2000"/>
              <a:buChar char="•"/>
              <a:defRPr sz="2000"/>
            </a:lvl9pPr>
          </a:lstStyle>
          <a:p>
            <a:endParaRPr/>
          </a:p>
        </p:txBody>
      </p:sp>
      <p:sp>
        <p:nvSpPr>
          <p:cNvPr id="61" name="Google Shape;61;p38"/>
          <p:cNvSpPr txBox="1">
            <a:spLocks noGrp="1"/>
          </p:cNvSpPr>
          <p:nvPr>
            <p:ph type="body" idx="2"/>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Clr>
                <a:schemeClr val="dk1"/>
              </a:buClr>
              <a:buSzPts val="1600"/>
              <a:buNone/>
              <a:defRPr sz="1600"/>
            </a:lvl1pPr>
            <a:lvl2pPr marL="914377" lvl="1" indent="-228594" algn="l">
              <a:lnSpc>
                <a:spcPct val="90000"/>
              </a:lnSpc>
              <a:spcBef>
                <a:spcPts val="500"/>
              </a:spcBef>
              <a:spcAft>
                <a:spcPts val="0"/>
              </a:spcAft>
              <a:buClr>
                <a:schemeClr val="dk1"/>
              </a:buClr>
              <a:buSzPts val="1400"/>
              <a:buNone/>
              <a:defRPr sz="1400"/>
            </a:lvl2pPr>
            <a:lvl3pPr marL="1371566" lvl="2" indent="-228594" algn="l">
              <a:lnSpc>
                <a:spcPct val="90000"/>
              </a:lnSpc>
              <a:spcBef>
                <a:spcPts val="500"/>
              </a:spcBef>
              <a:spcAft>
                <a:spcPts val="0"/>
              </a:spcAft>
              <a:buClr>
                <a:schemeClr val="dk1"/>
              </a:buClr>
              <a:buSzPts val="1200"/>
              <a:buNone/>
              <a:defRPr sz="1200"/>
            </a:lvl3pPr>
            <a:lvl4pPr marL="1828754" lvl="3" indent="-228594" algn="l">
              <a:lnSpc>
                <a:spcPct val="90000"/>
              </a:lnSpc>
              <a:spcBef>
                <a:spcPts val="500"/>
              </a:spcBef>
              <a:spcAft>
                <a:spcPts val="0"/>
              </a:spcAft>
              <a:buClr>
                <a:schemeClr val="dk1"/>
              </a:buClr>
              <a:buSzPts val="1000"/>
              <a:buNone/>
              <a:defRPr sz="1000"/>
            </a:lvl4pPr>
            <a:lvl5pPr marL="2285943" lvl="4" indent="-228594" algn="l">
              <a:lnSpc>
                <a:spcPct val="90000"/>
              </a:lnSpc>
              <a:spcBef>
                <a:spcPts val="500"/>
              </a:spcBef>
              <a:spcAft>
                <a:spcPts val="0"/>
              </a:spcAft>
              <a:buClr>
                <a:schemeClr val="dk1"/>
              </a:buClr>
              <a:buSzPts val="1000"/>
              <a:buNone/>
              <a:defRPr sz="1000"/>
            </a:lvl5pPr>
            <a:lvl6pPr marL="2743131" lvl="5" indent="-228594" algn="l">
              <a:lnSpc>
                <a:spcPct val="90000"/>
              </a:lnSpc>
              <a:spcBef>
                <a:spcPts val="500"/>
              </a:spcBef>
              <a:spcAft>
                <a:spcPts val="0"/>
              </a:spcAft>
              <a:buClr>
                <a:schemeClr val="dk1"/>
              </a:buClr>
              <a:buSzPts val="1000"/>
              <a:buNone/>
              <a:defRPr sz="1000"/>
            </a:lvl6pPr>
            <a:lvl7pPr marL="3200320" lvl="6" indent="-228594" algn="l">
              <a:lnSpc>
                <a:spcPct val="90000"/>
              </a:lnSpc>
              <a:spcBef>
                <a:spcPts val="500"/>
              </a:spcBef>
              <a:spcAft>
                <a:spcPts val="0"/>
              </a:spcAft>
              <a:buClr>
                <a:schemeClr val="dk1"/>
              </a:buClr>
              <a:buSzPts val="1000"/>
              <a:buNone/>
              <a:defRPr sz="1000"/>
            </a:lvl7pPr>
            <a:lvl8pPr marL="3657509" lvl="7" indent="-228594" algn="l">
              <a:lnSpc>
                <a:spcPct val="90000"/>
              </a:lnSpc>
              <a:spcBef>
                <a:spcPts val="500"/>
              </a:spcBef>
              <a:spcAft>
                <a:spcPts val="0"/>
              </a:spcAft>
              <a:buClr>
                <a:schemeClr val="dk1"/>
              </a:buClr>
              <a:buSzPts val="1000"/>
              <a:buNone/>
              <a:defRPr sz="1000"/>
            </a:lvl8pPr>
            <a:lvl9pPr marL="4114697" lvl="8" indent="-228594" algn="l">
              <a:lnSpc>
                <a:spcPct val="90000"/>
              </a:lnSpc>
              <a:spcBef>
                <a:spcPts val="500"/>
              </a:spcBef>
              <a:spcAft>
                <a:spcPts val="0"/>
              </a:spcAft>
              <a:buClr>
                <a:schemeClr val="dk1"/>
              </a:buClr>
              <a:buSzPts val="1000"/>
              <a:buNone/>
              <a:defRPr sz="1000"/>
            </a:lvl9pPr>
          </a:lstStyle>
          <a:p>
            <a:endParaRPr/>
          </a:p>
        </p:txBody>
      </p:sp>
      <p:sp>
        <p:nvSpPr>
          <p:cNvPr id="62" name="Google Shape;62;p38"/>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8"/>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8"/>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7670335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9"/>
          <p:cNvSpPr>
            <a:spLocks noGrp="1"/>
          </p:cNvSpPr>
          <p:nvPr>
            <p:ph type="pic" idx="2"/>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9"/>
          <p:cNvSpPr txBox="1">
            <a:spLocks noGrp="1"/>
          </p:cNvSpPr>
          <p:nvPr>
            <p:ph type="body" idx="1"/>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Clr>
                <a:schemeClr val="dk1"/>
              </a:buClr>
              <a:buSzPts val="1600"/>
              <a:buNone/>
              <a:defRPr sz="1600"/>
            </a:lvl1pPr>
            <a:lvl2pPr marL="914377" lvl="1" indent="-228594" algn="l">
              <a:lnSpc>
                <a:spcPct val="90000"/>
              </a:lnSpc>
              <a:spcBef>
                <a:spcPts val="500"/>
              </a:spcBef>
              <a:spcAft>
                <a:spcPts val="0"/>
              </a:spcAft>
              <a:buClr>
                <a:schemeClr val="dk1"/>
              </a:buClr>
              <a:buSzPts val="1400"/>
              <a:buNone/>
              <a:defRPr sz="1400"/>
            </a:lvl2pPr>
            <a:lvl3pPr marL="1371566" lvl="2" indent="-228594" algn="l">
              <a:lnSpc>
                <a:spcPct val="90000"/>
              </a:lnSpc>
              <a:spcBef>
                <a:spcPts val="500"/>
              </a:spcBef>
              <a:spcAft>
                <a:spcPts val="0"/>
              </a:spcAft>
              <a:buClr>
                <a:schemeClr val="dk1"/>
              </a:buClr>
              <a:buSzPts val="1200"/>
              <a:buNone/>
              <a:defRPr sz="1200"/>
            </a:lvl3pPr>
            <a:lvl4pPr marL="1828754" lvl="3" indent="-228594" algn="l">
              <a:lnSpc>
                <a:spcPct val="90000"/>
              </a:lnSpc>
              <a:spcBef>
                <a:spcPts val="500"/>
              </a:spcBef>
              <a:spcAft>
                <a:spcPts val="0"/>
              </a:spcAft>
              <a:buClr>
                <a:schemeClr val="dk1"/>
              </a:buClr>
              <a:buSzPts val="1000"/>
              <a:buNone/>
              <a:defRPr sz="1000"/>
            </a:lvl4pPr>
            <a:lvl5pPr marL="2285943" lvl="4" indent="-228594" algn="l">
              <a:lnSpc>
                <a:spcPct val="90000"/>
              </a:lnSpc>
              <a:spcBef>
                <a:spcPts val="500"/>
              </a:spcBef>
              <a:spcAft>
                <a:spcPts val="0"/>
              </a:spcAft>
              <a:buClr>
                <a:schemeClr val="dk1"/>
              </a:buClr>
              <a:buSzPts val="1000"/>
              <a:buNone/>
              <a:defRPr sz="1000"/>
            </a:lvl5pPr>
            <a:lvl6pPr marL="2743131" lvl="5" indent="-228594" algn="l">
              <a:lnSpc>
                <a:spcPct val="90000"/>
              </a:lnSpc>
              <a:spcBef>
                <a:spcPts val="500"/>
              </a:spcBef>
              <a:spcAft>
                <a:spcPts val="0"/>
              </a:spcAft>
              <a:buClr>
                <a:schemeClr val="dk1"/>
              </a:buClr>
              <a:buSzPts val="1000"/>
              <a:buNone/>
              <a:defRPr sz="1000"/>
            </a:lvl6pPr>
            <a:lvl7pPr marL="3200320" lvl="6" indent="-228594" algn="l">
              <a:lnSpc>
                <a:spcPct val="90000"/>
              </a:lnSpc>
              <a:spcBef>
                <a:spcPts val="500"/>
              </a:spcBef>
              <a:spcAft>
                <a:spcPts val="0"/>
              </a:spcAft>
              <a:buClr>
                <a:schemeClr val="dk1"/>
              </a:buClr>
              <a:buSzPts val="1000"/>
              <a:buNone/>
              <a:defRPr sz="1000"/>
            </a:lvl7pPr>
            <a:lvl8pPr marL="3657509" lvl="7" indent="-228594" algn="l">
              <a:lnSpc>
                <a:spcPct val="90000"/>
              </a:lnSpc>
              <a:spcBef>
                <a:spcPts val="500"/>
              </a:spcBef>
              <a:spcAft>
                <a:spcPts val="0"/>
              </a:spcAft>
              <a:buClr>
                <a:schemeClr val="dk1"/>
              </a:buClr>
              <a:buSzPts val="1000"/>
              <a:buNone/>
              <a:defRPr sz="1000"/>
            </a:lvl8pPr>
            <a:lvl9pPr marL="4114697" lvl="8" indent="-228594" algn="l">
              <a:lnSpc>
                <a:spcPct val="90000"/>
              </a:lnSpc>
              <a:spcBef>
                <a:spcPts val="500"/>
              </a:spcBef>
              <a:spcAft>
                <a:spcPts val="0"/>
              </a:spcAft>
              <a:buClr>
                <a:schemeClr val="dk1"/>
              </a:buClr>
              <a:buSzPts val="1000"/>
              <a:buNone/>
              <a:defRPr sz="1000"/>
            </a:lvl9pPr>
          </a:lstStyle>
          <a:p>
            <a:endParaRPr/>
          </a:p>
        </p:txBody>
      </p:sp>
      <p:sp>
        <p:nvSpPr>
          <p:cNvPr id="69" name="Google Shape;69;p39"/>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9"/>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9"/>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813520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0"/>
          <p:cNvSpPr txBox="1">
            <a:spLocks noGrp="1"/>
          </p:cNvSpPr>
          <p:nvPr>
            <p:ph type="body" idx="1"/>
          </p:nvPr>
        </p:nvSpPr>
        <p:spPr>
          <a:xfrm rot="5400000">
            <a:off x="3920331" y="-1256507"/>
            <a:ext cx="4351339" cy="10515600"/>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75" name="Google Shape;75;p4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615422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41"/>
          <p:cNvSpPr txBox="1">
            <a:spLocks noGrp="1"/>
          </p:cNvSpPr>
          <p:nvPr>
            <p:ph type="title"/>
          </p:nvPr>
        </p:nvSpPr>
        <p:spPr>
          <a:xfrm rot="5400000">
            <a:off x="7133431" y="1956595"/>
            <a:ext cx="5811839"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1"/>
          <p:cNvSpPr txBox="1">
            <a:spLocks noGrp="1"/>
          </p:cNvSpPr>
          <p:nvPr>
            <p:ph type="body" idx="1"/>
          </p:nvPr>
        </p:nvSpPr>
        <p:spPr>
          <a:xfrm rot="5400000">
            <a:off x="1799431" y="-596106"/>
            <a:ext cx="5811839" cy="7734300"/>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81" name="Google Shape;81;p41"/>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1"/>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1"/>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71353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B3DA7C-0C66-43B9-B4D3-BAD3F1772EF1}" type="datetimeFigureOut">
              <a:rPr lang="en-IN" smtClean="0"/>
              <a:t>28-12-2023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1FC2FF-D940-4ABF-9DEA-131246C9AE85}" type="slidenum">
              <a:rPr lang="en-IN" smtClean="0"/>
              <a:t>‹#›</a:t>
            </a:fld>
            <a:endParaRPr lang="en-I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ED3E41-E2DE-48B7-AD25-2C05D8372D60}" type="datetime4">
              <a:rPr lang="en-US" smtClean="0"/>
              <a:pPr/>
              <a:t>December 28, 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spTree>
    <p:extLst>
      <p:ext uri="{BB962C8B-B14F-4D97-AF65-F5344CB8AC3E}">
        <p14:creationId xmlns:p14="http://schemas.microsoft.com/office/powerpoint/2010/main" val="1500516749"/>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A13538-6727-E34D-AF87-C8A5A06F92D2}" type="datetimeFigureOut">
              <a:rPr lang="en-US" smtClean="0"/>
              <a:t>12/28/2023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181673466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F78D1B-BB73-41B2-8202-C6678B761557}" type="datetime4">
              <a:rPr lang="en-US" smtClean="0"/>
              <a:pPr/>
              <a:t>December 28, 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a:p>
        </p:txBody>
      </p:sp>
    </p:spTree>
    <p:extLst>
      <p:ext uri="{BB962C8B-B14F-4D97-AF65-F5344CB8AC3E}">
        <p14:creationId xmlns:p14="http://schemas.microsoft.com/office/powerpoint/2010/main" val="589248272"/>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A13538-6727-E34D-AF87-C8A5A06F92D2}" type="datetimeFigureOut">
              <a:rPr lang="en-US" smtClean="0"/>
              <a:t>12/28/2023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334404321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A13538-6727-E34D-AF87-C8A5A06F92D2}" type="datetimeFigureOut">
              <a:rPr lang="en-US" smtClean="0"/>
              <a:t>12/28/2023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40984763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A13538-6727-E34D-AF87-C8A5A06F92D2}" type="datetimeFigureOut">
              <a:rPr lang="en-US" smtClean="0"/>
              <a:t>12/28/2023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74708931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A13538-6727-E34D-AF87-C8A5A06F92D2}" type="datetimeFigureOut">
              <a:rPr lang="en-US" smtClean="0"/>
              <a:t>12/28/2023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159200292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12/28/2023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8181638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12/28/2023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116335553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A13538-6727-E34D-AF87-C8A5A06F92D2}" type="datetimeFigureOut">
              <a:rPr lang="en-US" smtClean="0"/>
              <a:t>12/28/2023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1887234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7.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B3DA7C-0C66-43B9-B4D3-BAD3F1772EF1}" type="datetimeFigureOut">
              <a:rPr lang="en-IN" smtClean="0"/>
              <a:t>28-12-2023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FC2FF-D940-4ABF-9DEA-131246C9AE85}"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39E9E0-396D-4347-9882-37D9975286E2}" type="datetimeFigureOut">
              <a:rPr lang="en-IN" smtClean="0"/>
              <a:t>28-12-2023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51E52E-89D8-4E3D-BA65-00AD1262AB66}"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Google Shape;7;p1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Google Shape;8;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pic>
        <p:nvPicPr>
          <p:cNvPr id="9" name="Google Shape;9;p12"/>
          <p:cNvPicPr preferRelativeResize="0"/>
          <p:nvPr/>
        </p:nvPicPr>
        <p:blipFill rotWithShape="1">
          <a:blip r:embed="rId13">
            <a:alphaModFix/>
          </a:blip>
          <a:srcRect/>
          <a:stretch/>
        </p:blipFill>
        <p:spPr>
          <a:xfrm>
            <a:off x="10931301" y="-5233"/>
            <a:ext cx="1260700" cy="1260700"/>
          </a:xfrm>
          <a:prstGeom prst="rect">
            <a:avLst/>
          </a:prstGeom>
          <a:noFill/>
          <a:ln>
            <a:noFill/>
          </a:ln>
        </p:spPr>
      </p:pic>
    </p:spTree>
    <p:extLst>
      <p:ext uri="{BB962C8B-B14F-4D97-AF65-F5344CB8AC3E}">
        <p14:creationId xmlns:p14="http://schemas.microsoft.com/office/powerpoint/2010/main" val="3779387751"/>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76723392"/>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Google Shape;7;p1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Google Shape;8;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GB" smtClean="0"/>
              <a:pPr/>
              <a:t>‹#›</a:t>
            </a:fld>
            <a:endParaRPr lang="en-GB"/>
          </a:p>
        </p:txBody>
      </p:sp>
      <p:pic>
        <p:nvPicPr>
          <p:cNvPr id="9" name="Google Shape;9;p12"/>
          <p:cNvPicPr preferRelativeResize="0"/>
          <p:nvPr/>
        </p:nvPicPr>
        <p:blipFill rotWithShape="1">
          <a:blip r:embed="rId13">
            <a:alphaModFix/>
          </a:blip>
          <a:srcRect/>
          <a:stretch/>
        </p:blipFill>
        <p:spPr>
          <a:xfrm>
            <a:off x="10931302" y="-5233"/>
            <a:ext cx="1260700" cy="1260700"/>
          </a:xfrm>
          <a:prstGeom prst="rect">
            <a:avLst/>
          </a:prstGeom>
          <a:noFill/>
          <a:ln>
            <a:noFill/>
          </a:ln>
        </p:spPr>
      </p:pic>
    </p:spTree>
    <p:extLst>
      <p:ext uri="{BB962C8B-B14F-4D97-AF65-F5344CB8AC3E}">
        <p14:creationId xmlns:p14="http://schemas.microsoft.com/office/powerpoint/2010/main" val="1648403141"/>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31501000"/>
      </p:ext>
    </p:extLst>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892969" y="178594"/>
            <a:ext cx="10406063" cy="1518047"/>
          </a:xfrm>
          <a:prstGeom prst="rect">
            <a:avLst/>
          </a:prstGeom>
          <a:noFill/>
          <a:ln>
            <a:noFill/>
          </a:ln>
        </p:spPr>
        <p:txBody>
          <a:bodyPr spcFirstLastPara="1" wrap="square" lIns="50800" tIns="50800" rIns="50800" bIns="50800" anchor="ctr" anchorCtr="0">
            <a:normAutofit/>
          </a:bodyPr>
          <a:lstStyle>
            <a:lvl1pPr marR="0" lvl="0" algn="ctr" rtl="0">
              <a:lnSpc>
                <a:spcPct val="100000"/>
              </a:lnSpc>
              <a:spcBef>
                <a:spcPts val="0"/>
              </a:spcBef>
              <a:spcAft>
                <a:spcPts val="0"/>
              </a:spcAft>
              <a:buClr>
                <a:srgbClr val="000000"/>
              </a:buClr>
              <a:buSzPts val="5625"/>
              <a:buFont typeface="Helvetica Neue"/>
              <a:buNone/>
              <a:defRPr sz="5625"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5625"/>
              <a:buFont typeface="Helvetica Neue"/>
              <a:buNone/>
              <a:defRPr sz="5625"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5625"/>
              <a:buFont typeface="Helvetica Neue"/>
              <a:buNone/>
              <a:defRPr sz="5625"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5625"/>
              <a:buFont typeface="Helvetica Neue"/>
              <a:buNone/>
              <a:defRPr sz="5625"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5625"/>
              <a:buFont typeface="Helvetica Neue"/>
              <a:buNone/>
              <a:defRPr sz="5625"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5625"/>
              <a:buFont typeface="Helvetica Neue"/>
              <a:buNone/>
              <a:defRPr sz="5625"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5625"/>
              <a:buFont typeface="Helvetica Neue"/>
              <a:buNone/>
              <a:defRPr sz="5625"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5625"/>
              <a:buFont typeface="Helvetica Neue"/>
              <a:buNone/>
              <a:defRPr sz="5625"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5625"/>
              <a:buFont typeface="Helvetica Neue"/>
              <a:buNone/>
              <a:defRPr sz="5625" b="0" i="0" u="none" strike="noStrike" cap="none">
                <a:solidFill>
                  <a:srgbClr val="000000"/>
                </a:solidFill>
                <a:latin typeface="Helvetica Neue"/>
                <a:ea typeface="Helvetica Neue"/>
                <a:cs typeface="Helvetica Neue"/>
                <a:sym typeface="Helvetica Neue"/>
              </a:defRPr>
            </a:lvl9pPr>
          </a:lstStyle>
          <a:p>
            <a:endParaRPr/>
          </a:p>
        </p:txBody>
      </p:sp>
      <p:sp>
        <p:nvSpPr>
          <p:cNvPr id="161" name="Google Shape;161;p30"/>
          <p:cNvSpPr txBox="1">
            <a:spLocks noGrp="1"/>
          </p:cNvSpPr>
          <p:nvPr>
            <p:ph type="body" idx="1"/>
          </p:nvPr>
        </p:nvSpPr>
        <p:spPr>
          <a:xfrm>
            <a:off x="892969" y="1821656"/>
            <a:ext cx="10406063" cy="4420195"/>
          </a:xfrm>
          <a:prstGeom prst="rect">
            <a:avLst/>
          </a:prstGeom>
          <a:noFill/>
          <a:ln>
            <a:noFill/>
          </a:ln>
        </p:spPr>
        <p:txBody>
          <a:bodyPr spcFirstLastPara="1" wrap="square" lIns="50800" tIns="50800" rIns="50800" bIns="50800" anchor="ctr" anchorCtr="0">
            <a:normAutofit/>
          </a:bodyPr>
          <a:lstStyle>
            <a:lvl1pPr marL="457200" marR="0" lvl="0" indent="-43576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1pPr>
            <a:lvl2pPr marL="914400" marR="0" lvl="1" indent="-43576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2pPr>
            <a:lvl3pPr marL="1371600" marR="0" lvl="2" indent="-43576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3pPr>
            <a:lvl4pPr marL="1828800" marR="0" lvl="3" indent="-43576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4pPr>
            <a:lvl5pPr marL="2286000" marR="0" lvl="4" indent="-43576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5pPr>
            <a:lvl6pPr marL="2743200" marR="0" lvl="5" indent="-43576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6pPr>
            <a:lvl7pPr marL="3200400" marR="0" lvl="6" indent="-43576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7pPr>
            <a:lvl8pPr marL="3657600" marR="0" lvl="7" indent="-43576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8pPr>
            <a:lvl9pPr marL="4114800" marR="0" lvl="8" indent="-435768" algn="l" rtl="0">
              <a:lnSpc>
                <a:spcPct val="100000"/>
              </a:lnSpc>
              <a:spcBef>
                <a:spcPts val="2953"/>
              </a:spcBef>
              <a:spcAft>
                <a:spcPts val="0"/>
              </a:spcAft>
              <a:buClr>
                <a:srgbClr val="000000"/>
              </a:buClr>
              <a:buSzPts val="3263"/>
              <a:buFont typeface="Helvetica Neue"/>
              <a:buChar char="•"/>
              <a:defRPr sz="225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30"/>
          <p:cNvSpPr txBox="1">
            <a:spLocks noGrp="1"/>
          </p:cNvSpPr>
          <p:nvPr>
            <p:ph type="sldNum" idx="12"/>
          </p:nvPr>
        </p:nvSpPr>
        <p:spPr>
          <a:xfrm>
            <a:off x="5933329" y="6536531"/>
            <a:ext cx="282129" cy="275717"/>
          </a:xfrm>
          <a:prstGeom prst="rect">
            <a:avLst/>
          </a:prstGeom>
          <a:noFill/>
          <a:ln>
            <a:noFill/>
          </a:ln>
        </p:spPr>
        <p:txBody>
          <a:bodyPr spcFirstLastPara="1" wrap="square" lIns="50800" tIns="50800" rIns="50800" bIns="50800" anchor="t" anchorCtr="0">
            <a:spAutoFit/>
          </a:bodyPr>
          <a:lstStyle>
            <a:lvl1pPr marL="0" marR="0" lvl="0" indent="0" algn="l" rtl="0">
              <a:spcBef>
                <a:spcPts val="0"/>
              </a:spcBef>
              <a:buNone/>
              <a:defRPr sz="1125" b="0">
                <a:solidFill>
                  <a:schemeClr val="dk1"/>
                </a:solidFill>
                <a:latin typeface="Helvetica Neue Light"/>
                <a:ea typeface="Helvetica Neue Light"/>
                <a:cs typeface="Helvetica Neue Light"/>
                <a:sym typeface="Helvetica Neue Light"/>
              </a:defRPr>
            </a:lvl1pPr>
            <a:lvl2pPr marL="0" marR="0" lvl="1" indent="0" algn="l" rtl="0">
              <a:spcBef>
                <a:spcPts val="0"/>
              </a:spcBef>
              <a:buNone/>
              <a:defRPr sz="1125" b="0">
                <a:solidFill>
                  <a:schemeClr val="dk1"/>
                </a:solidFill>
                <a:latin typeface="Helvetica Neue Light"/>
                <a:ea typeface="Helvetica Neue Light"/>
                <a:cs typeface="Helvetica Neue Light"/>
                <a:sym typeface="Helvetica Neue Light"/>
              </a:defRPr>
            </a:lvl2pPr>
            <a:lvl3pPr marL="0" marR="0" lvl="2" indent="0" algn="l" rtl="0">
              <a:spcBef>
                <a:spcPts val="0"/>
              </a:spcBef>
              <a:buNone/>
              <a:defRPr sz="1125" b="0">
                <a:solidFill>
                  <a:schemeClr val="dk1"/>
                </a:solidFill>
                <a:latin typeface="Helvetica Neue Light"/>
                <a:ea typeface="Helvetica Neue Light"/>
                <a:cs typeface="Helvetica Neue Light"/>
                <a:sym typeface="Helvetica Neue Light"/>
              </a:defRPr>
            </a:lvl3pPr>
            <a:lvl4pPr marL="0" marR="0" lvl="3" indent="0" algn="l" rtl="0">
              <a:spcBef>
                <a:spcPts val="0"/>
              </a:spcBef>
              <a:buNone/>
              <a:defRPr sz="1125" b="0">
                <a:solidFill>
                  <a:schemeClr val="dk1"/>
                </a:solidFill>
                <a:latin typeface="Helvetica Neue Light"/>
                <a:ea typeface="Helvetica Neue Light"/>
                <a:cs typeface="Helvetica Neue Light"/>
                <a:sym typeface="Helvetica Neue Light"/>
              </a:defRPr>
            </a:lvl4pPr>
            <a:lvl5pPr marL="0" marR="0" lvl="4" indent="0" algn="l" rtl="0">
              <a:spcBef>
                <a:spcPts val="0"/>
              </a:spcBef>
              <a:buNone/>
              <a:defRPr sz="1125" b="0">
                <a:solidFill>
                  <a:schemeClr val="dk1"/>
                </a:solidFill>
                <a:latin typeface="Helvetica Neue Light"/>
                <a:ea typeface="Helvetica Neue Light"/>
                <a:cs typeface="Helvetica Neue Light"/>
                <a:sym typeface="Helvetica Neue Light"/>
              </a:defRPr>
            </a:lvl5pPr>
            <a:lvl6pPr marL="0" marR="0" lvl="5" indent="0" algn="l" rtl="0">
              <a:spcBef>
                <a:spcPts val="0"/>
              </a:spcBef>
              <a:buNone/>
              <a:defRPr sz="1125" b="0">
                <a:solidFill>
                  <a:schemeClr val="dk1"/>
                </a:solidFill>
                <a:latin typeface="Helvetica Neue Light"/>
                <a:ea typeface="Helvetica Neue Light"/>
                <a:cs typeface="Helvetica Neue Light"/>
                <a:sym typeface="Helvetica Neue Light"/>
              </a:defRPr>
            </a:lvl6pPr>
            <a:lvl7pPr marL="0" marR="0" lvl="6" indent="0" algn="l" rtl="0">
              <a:spcBef>
                <a:spcPts val="0"/>
              </a:spcBef>
              <a:buNone/>
              <a:defRPr sz="1125" b="0">
                <a:solidFill>
                  <a:schemeClr val="dk1"/>
                </a:solidFill>
                <a:latin typeface="Helvetica Neue Light"/>
                <a:ea typeface="Helvetica Neue Light"/>
                <a:cs typeface="Helvetica Neue Light"/>
                <a:sym typeface="Helvetica Neue Light"/>
              </a:defRPr>
            </a:lvl7pPr>
            <a:lvl8pPr marL="0" marR="0" lvl="7" indent="0" algn="l" rtl="0">
              <a:spcBef>
                <a:spcPts val="0"/>
              </a:spcBef>
              <a:buNone/>
              <a:defRPr sz="1125" b="0">
                <a:solidFill>
                  <a:schemeClr val="dk1"/>
                </a:solidFill>
                <a:latin typeface="Helvetica Neue Light"/>
                <a:ea typeface="Helvetica Neue Light"/>
                <a:cs typeface="Helvetica Neue Light"/>
                <a:sym typeface="Helvetica Neue Light"/>
              </a:defRPr>
            </a:lvl8pPr>
            <a:lvl9pPr marL="0" marR="0" lvl="8" indent="0" algn="l" rtl="0">
              <a:spcBef>
                <a:spcPts val="0"/>
              </a:spcBef>
              <a:buNone/>
              <a:defRPr sz="1125" b="0">
                <a:solidFill>
                  <a:schemeClr val="dk1"/>
                </a:solidFill>
                <a:latin typeface="Helvetica Neue Light"/>
                <a:ea typeface="Helvetica Neue Light"/>
                <a:cs typeface="Helvetica Neue Light"/>
                <a:sym typeface="Helvetica Neue Light"/>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34729999"/>
      </p:ext>
    </p:extLst>
  </p:cSld>
  <p:clrMap bg1="lt1" tx1="dk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6"/>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87205038"/>
      </p:ext>
    </p:extLst>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13538-6727-E34D-AF87-C8A5A06F92D2}" type="datetimeFigureOut">
              <a:rPr lang="en-US" smtClean="0"/>
              <a:t>12/28/2023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54F61-4EB2-064B-9FEB-93EFAD73A181}" type="slidenum">
              <a:rPr lang="en-US" smtClean="0"/>
              <a:t>‹#›</a:t>
            </a:fld>
            <a:endParaRPr lang="en-US"/>
          </a:p>
        </p:txBody>
      </p:sp>
    </p:spTree>
    <p:extLst>
      <p:ext uri="{BB962C8B-B14F-4D97-AF65-F5344CB8AC3E}">
        <p14:creationId xmlns:p14="http://schemas.microsoft.com/office/powerpoint/2010/main" val="3725752091"/>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3"/>
          <p:cNvPicPr preferRelativeResize="0"/>
          <p:nvPr/>
        </p:nvPicPr>
        <p:blipFill rotWithShape="1">
          <a:blip r:embed="rId3">
            <a:alphaModFix/>
            <a:duotone>
              <a:schemeClr val="accent2">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Lst>
          </a:blip>
          <a:srcRect/>
          <a:stretch/>
        </p:blipFill>
        <p:spPr>
          <a:xfrm>
            <a:off x="408533" y="2833533"/>
            <a:ext cx="3516467" cy="3516467"/>
          </a:xfrm>
          <a:prstGeom prst="rect">
            <a:avLst/>
          </a:prstGeom>
          <a:noFill/>
          <a:ln>
            <a:noFill/>
          </a:ln>
        </p:spPr>
      </p:pic>
      <p:pic>
        <p:nvPicPr>
          <p:cNvPr id="141" name="Google Shape;141;p3"/>
          <p:cNvPicPr preferRelativeResize="0"/>
          <p:nvPr/>
        </p:nvPicPr>
        <p:blipFill rotWithShape="1">
          <a:blip r:embed="rId5">
            <a:alphaModFix/>
          </a:blip>
          <a:srcRect/>
          <a:stretch/>
        </p:blipFill>
        <p:spPr>
          <a:xfrm flipH="1">
            <a:off x="8319036" y="3080700"/>
            <a:ext cx="3325265" cy="2851165"/>
          </a:xfrm>
          <a:prstGeom prst="rect">
            <a:avLst/>
          </a:prstGeom>
          <a:noFill/>
          <a:ln>
            <a:noFill/>
          </a:ln>
        </p:spPr>
      </p:pic>
      <p:pic>
        <p:nvPicPr>
          <p:cNvPr id="142" name="Google Shape;142;p3"/>
          <p:cNvPicPr preferRelativeResize="0"/>
          <p:nvPr/>
        </p:nvPicPr>
        <p:blipFill rotWithShape="1">
          <a:blip r:embed="rId6">
            <a:alphaModFix/>
          </a:blip>
          <a:srcRect/>
          <a:stretch/>
        </p:blipFill>
        <p:spPr>
          <a:xfrm>
            <a:off x="4752015" y="2631500"/>
            <a:ext cx="2486251" cy="3516467"/>
          </a:xfrm>
          <a:prstGeom prst="rect">
            <a:avLst/>
          </a:prstGeom>
          <a:noFill/>
          <a:ln>
            <a:noFill/>
          </a:ln>
        </p:spPr>
      </p:pic>
      <p:sp>
        <p:nvSpPr>
          <p:cNvPr id="143" name="Google Shape;143;p3"/>
          <p:cNvSpPr txBox="1"/>
          <p:nvPr/>
        </p:nvSpPr>
        <p:spPr>
          <a:xfrm>
            <a:off x="985567" y="1988500"/>
            <a:ext cx="2032800" cy="759600"/>
          </a:xfrm>
          <a:prstGeom prst="rect">
            <a:avLst/>
          </a:prstGeom>
          <a:solidFill>
            <a:srgbClr val="FFFFFF"/>
          </a:solid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500"/>
              <a:buFont typeface="Arial"/>
              <a:buNone/>
              <a:tabLst/>
              <a:defRPr/>
            </a:pPr>
            <a:r>
              <a:rPr kumimoji="0" lang="en-GB" sz="2000" b="1" i="0" u="none" strike="noStrike" kern="0" cap="none" spc="0" normalizeH="0" baseline="0" noProof="0">
                <a:ln>
                  <a:noFill/>
                </a:ln>
                <a:solidFill>
                  <a:srgbClr val="000000"/>
                </a:solidFill>
                <a:effectLst/>
                <a:uLnTx/>
                <a:uFillTx/>
                <a:latin typeface="Arial"/>
                <a:ea typeface="+mn-ea"/>
                <a:cs typeface="Arial"/>
                <a:sym typeface="Arial"/>
              </a:rPr>
              <a:t>LEARN FROM EXPERIENCE</a:t>
            </a:r>
            <a:endParaRPr kumimoji="0" sz="2000"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 name="Google Shape;144;p3"/>
          <p:cNvSpPr txBox="1"/>
          <p:nvPr/>
        </p:nvSpPr>
        <p:spPr>
          <a:xfrm>
            <a:off x="9371667" y="1984233"/>
            <a:ext cx="2272800" cy="759600"/>
          </a:xfrm>
          <a:prstGeom prst="rect">
            <a:avLst/>
          </a:prstGeom>
          <a:solidFill>
            <a:srgbClr val="FFFFFF"/>
          </a:solid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500"/>
              <a:buFont typeface="Arial"/>
              <a:buNone/>
              <a:tabLst/>
              <a:defRPr/>
            </a:pPr>
            <a:r>
              <a:rPr kumimoji="0" lang="en-GB" sz="2000" b="1" i="0" u="none" strike="noStrike" kern="0" cap="none" spc="0" normalizeH="0" baseline="0" noProof="0">
                <a:ln>
                  <a:noFill/>
                </a:ln>
                <a:solidFill>
                  <a:srgbClr val="000000"/>
                </a:solidFill>
                <a:effectLst/>
                <a:uLnTx/>
                <a:uFillTx/>
                <a:latin typeface="Arial"/>
                <a:ea typeface="+mn-ea"/>
                <a:cs typeface="Arial"/>
                <a:sym typeface="Arial"/>
              </a:rPr>
              <a:t>TAKES INSTRUCTIONS</a:t>
            </a:r>
            <a:endParaRPr kumimoji="0" sz="2000"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 name="Google Shape;145;p3"/>
          <p:cNvSpPr txBox="1"/>
          <p:nvPr/>
        </p:nvSpPr>
        <p:spPr>
          <a:xfrm>
            <a:off x="4752000" y="1988500"/>
            <a:ext cx="2032800" cy="759600"/>
          </a:xfrm>
          <a:prstGeom prst="rect">
            <a:avLst/>
          </a:prstGeom>
          <a:solidFill>
            <a:srgbClr val="FFFFFF"/>
          </a:solid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500"/>
              <a:buFont typeface="Arial"/>
              <a:buNone/>
              <a:tabLst/>
              <a:defRPr/>
            </a:pPr>
            <a:r>
              <a:rPr kumimoji="0" lang="en-GB" sz="2000" b="1" i="0" u="none" strike="noStrike" kern="0" cap="none" spc="0" normalizeH="0" baseline="0" noProof="0">
                <a:ln>
                  <a:noFill/>
                </a:ln>
                <a:solidFill>
                  <a:srgbClr val="000000"/>
                </a:solidFill>
                <a:effectLst/>
                <a:uLnTx/>
                <a:uFillTx/>
                <a:latin typeface="Arial"/>
                <a:ea typeface="+mn-ea"/>
                <a:cs typeface="Arial"/>
                <a:sym typeface="Arial"/>
              </a:rPr>
              <a:t>LEARN FROM DATA</a:t>
            </a:r>
            <a:endParaRPr kumimoji="0" sz="2000"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 name="Google Shape;146;p3"/>
          <p:cNvSpPr txBox="1"/>
          <p:nvPr/>
        </p:nvSpPr>
        <p:spPr>
          <a:xfrm>
            <a:off x="1622100" y="978600"/>
            <a:ext cx="7371200" cy="668800"/>
          </a:xfrm>
          <a:prstGeom prst="rect">
            <a:avLst/>
          </a:prstGeom>
          <a:solidFill>
            <a:srgbClr val="FF9900"/>
          </a:solid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Pts val="2500"/>
              <a:buFont typeface="Arial"/>
              <a:buNone/>
              <a:tabLst/>
              <a:defRPr/>
            </a:pPr>
            <a:r>
              <a:rPr kumimoji="0" lang="en-GB" sz="3333" b="1" i="0" u="none" strike="noStrike" kern="0" cap="none" spc="0" normalizeH="0" baseline="0" noProof="0">
                <a:ln>
                  <a:noFill/>
                </a:ln>
                <a:solidFill>
                  <a:srgbClr val="000000"/>
                </a:solidFill>
                <a:effectLst/>
                <a:uLnTx/>
                <a:uFillTx/>
                <a:latin typeface="Arial"/>
                <a:ea typeface="+mn-ea"/>
                <a:cs typeface="Arial"/>
                <a:sym typeface="Arial"/>
              </a:rPr>
              <a:t>THE IDEA OF MACHINE LEARNING</a:t>
            </a:r>
            <a:endParaRPr kumimoji="0" sz="3333" b="1"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
                                        </p:tgtEl>
                                        <p:attrNameLst>
                                          <p:attrName>style.visibility</p:attrName>
                                        </p:attrNameLst>
                                      </p:cBhvr>
                                      <p:to>
                                        <p:strVal val="visible"/>
                                      </p:to>
                                    </p:set>
                                    <p:animEffect transition="in" filter="fade">
                                      <p:cBhvr>
                                        <p:cTn id="12" dur="1000"/>
                                        <p:tgtEl>
                                          <p:spTgt spid="1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1000"/>
                                        <p:tgtEl>
                                          <p:spTgt spid="1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4"/>
                                        </p:tgtEl>
                                        <p:attrNameLst>
                                          <p:attrName>style.visibility</p:attrName>
                                        </p:attrNameLst>
                                      </p:cBhvr>
                                      <p:to>
                                        <p:strVal val="visible"/>
                                      </p:to>
                                    </p:set>
                                    <p:animEffect transition="in" filter="fade">
                                      <p:cBhvr>
                                        <p:cTn id="22" dur="1000"/>
                                        <p:tgtEl>
                                          <p:spTgt spid="1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1000"/>
                                        <p:tgtEl>
                                          <p:spTgt spid="1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5"/>
                                        </p:tgtEl>
                                        <p:attrNameLst>
                                          <p:attrName>style.visibility</p:attrName>
                                        </p:attrNameLst>
                                      </p:cBhvr>
                                      <p:to>
                                        <p:strVal val="visible"/>
                                      </p:to>
                                    </p:set>
                                    <p:animEffect transition="in" filter="fade">
                                      <p:cBhvr>
                                        <p:cTn id="32" dur="10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p:cNvSpPr>
            <a:spLocks noGrp="1" noRot="1" noChangeAspect="1" noMove="1" noResize="1" noEditPoints="1" noAdjustHandles="1" noChangeArrowheads="1" noChangeShapeType="1" noTextEdit="1"/>
          </p:cNvSpPr>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956826" y="1112969"/>
            <a:ext cx="3937298" cy="4166010"/>
          </a:xfrm>
        </p:spPr>
        <p:txBody>
          <a:bodyPr>
            <a:normAutofit/>
          </a:bodyPr>
          <a:lstStyle/>
          <a:p>
            <a:r>
              <a:rPr lang="en-IN" dirty="0">
                <a:solidFill>
                  <a:srgbClr val="FFFFFF"/>
                </a:solidFill>
              </a:rPr>
              <a:t>Did you know?</a:t>
            </a:r>
          </a:p>
        </p:txBody>
      </p:sp>
      <p:sp>
        <p:nvSpPr>
          <p:cNvPr id="12" name="Freeform: Shape 11"/>
          <p:cNvSpPr>
            <a:spLocks noGrp="1" noRot="1" noChangeAspect="1" noMove="1" noResize="1" noEditPoints="1" noAdjustHandles="1" noChangeArrowheads="1" noChangeShapeType="1" noTextEdit="1"/>
          </p:cNvSpPr>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p:cNvSpPr>
            <a:spLocks noGrp="1" noRot="1" noChangeAspect="1" noMove="1" noResize="1" noEditPoints="1" noAdjustHandles="1" noChangeArrowheads="1" noChangeShapeType="1" noTextEdit="1"/>
          </p:cNvSpPr>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p:cNvSpPr>
            <a:spLocks noGrp="1" noRot="1" noChangeAspect="1" noMove="1" noResize="1" noEditPoints="1" noAdjustHandles="1" noChangeArrowheads="1" noChangeShapeType="1" noTextEdit="1"/>
          </p:cNvSpPr>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Content Placeholder 2"/>
          <p:cNvSpPr>
            <a:spLocks noGrp="1"/>
          </p:cNvSpPr>
          <p:nvPr>
            <p:ph idx="1"/>
          </p:nvPr>
        </p:nvSpPr>
        <p:spPr>
          <a:xfrm>
            <a:off x="6096000" y="1010920"/>
            <a:ext cx="5443220" cy="5152390"/>
          </a:xfrm>
        </p:spPr>
        <p:txBody>
          <a:bodyPr anchor="t">
            <a:normAutofit fontScale="60000" lnSpcReduction="20000"/>
          </a:bodyPr>
          <a:lstStyle/>
          <a:p>
            <a:pPr algn="just"/>
            <a:r>
              <a:rPr lang="en-US" sz="3460" dirty="0">
                <a:latin typeface="Times New Roman" panose="02020603050405020304" pitchFamily="18" charset="0"/>
                <a:cs typeface="Times New Roman" panose="02020603050405020304" pitchFamily="18" charset="0"/>
              </a:rPr>
              <a:t>Machine learning saves life - ML can spot 52% of breast cancer cells, a year before patients are diagnosed</a:t>
            </a:r>
          </a:p>
          <a:p>
            <a:pPr algn="just"/>
            <a:r>
              <a:rPr lang="en-US" sz="3460" dirty="0">
                <a:latin typeface="Times New Roman" panose="02020603050405020304" pitchFamily="18" charset="0"/>
                <a:cs typeface="Times New Roman" panose="02020603050405020304" pitchFamily="18" charset="0"/>
              </a:rPr>
              <a:t>US Postal Service uses Machine Learning for handwriting recognition</a:t>
            </a:r>
          </a:p>
          <a:p>
            <a:pPr algn="just"/>
            <a:r>
              <a:rPr lang="en-US" sz="3460" dirty="0">
                <a:latin typeface="Times New Roman" panose="02020603050405020304" pitchFamily="18" charset="0"/>
                <a:cs typeface="Times New Roman" panose="02020603050405020304" pitchFamily="18" charset="0"/>
              </a:rPr>
              <a:t>Facebook’s News Feed uses machine learning to personalize each member feed.</a:t>
            </a:r>
          </a:p>
          <a:p>
            <a:pPr algn="just"/>
            <a:r>
              <a:rPr lang="en-US" sz="3460" dirty="0">
                <a:latin typeface="Times New Roman" panose="02020603050405020304" pitchFamily="18" charset="0"/>
                <a:cs typeface="Times New Roman" panose="02020603050405020304" pitchFamily="18" charset="0"/>
              </a:rPr>
              <a:t>Uttar Pradesh has deployed AI-enabled video analytics platform “Jarvis” in 70 prisons to monitor inmates.</a:t>
            </a:r>
          </a:p>
          <a:p>
            <a:pPr algn="just"/>
            <a:r>
              <a:rPr lang="en-US" sz="3460" dirty="0">
                <a:latin typeface="Times New Roman" panose="02020603050405020304" pitchFamily="18" charset="0"/>
                <a:cs typeface="Times New Roman" panose="02020603050405020304" pitchFamily="18" charset="0"/>
              </a:rPr>
              <a:t>Robocop joins Kerala Police in 2019</a:t>
            </a:r>
          </a:p>
          <a:p>
            <a:pPr algn="just"/>
            <a:r>
              <a:rPr lang="en-US" sz="3460" dirty="0">
                <a:latin typeface="Times New Roman" panose="02020603050405020304" pitchFamily="18" charset="0"/>
                <a:cs typeface="Times New Roman" panose="02020603050405020304" pitchFamily="18" charset="0"/>
              </a:rPr>
              <a:t>Online Education with Autosuggestions</a:t>
            </a:r>
          </a:p>
          <a:p>
            <a:pPr algn="just"/>
            <a:r>
              <a:rPr lang="en-US" sz="3460" dirty="0">
                <a:latin typeface="Times New Roman" panose="02020603050405020304" pitchFamily="18" charset="0"/>
                <a:cs typeface="Times New Roman" panose="02020603050405020304" pitchFamily="18" charset="0"/>
              </a:rPr>
              <a:t>Tesla Invented their own Neural Network </a:t>
            </a:r>
            <a:r>
              <a:rPr lang="en-US" sz="3460" b="1" dirty="0">
                <a:latin typeface="Times New Roman" panose="02020603050405020304" pitchFamily="18" charset="0"/>
                <a:cs typeface="Times New Roman" panose="02020603050405020304" pitchFamily="18" charset="0"/>
              </a:rPr>
              <a:t>“Systems and methods for adapting a neural network on a hardware platform”</a:t>
            </a:r>
          </a:p>
          <a:p>
            <a:pPr algn="just"/>
            <a:endParaRPr lang="en-US" sz="1800" b="1" dirty="0">
              <a:latin typeface="Times New Roman" panose="02020603050405020304" pitchFamily="18" charset="0"/>
              <a:cs typeface="Times New Roman" panose="02020603050405020304" pitchFamily="18" charset="0"/>
            </a:endParaRPr>
          </a:p>
          <a:p>
            <a:pPr marL="0" indent="0" algn="just">
              <a:buNone/>
            </a:pPr>
            <a:br>
              <a:rPr lang="en-US" sz="1800" b="1" dirty="0">
                <a:latin typeface="Times New Roman" panose="02020603050405020304" pitchFamily="18" charset="0"/>
                <a:cs typeface="Times New Roman" panose="02020603050405020304" pitchFamily="18" charset="0"/>
              </a:rPr>
            </a:br>
            <a:endParaRPr lang="en-US" sz="1800" b="1" dirty="0">
              <a:latin typeface="Times New Roman" panose="02020603050405020304" pitchFamily="18" charset="0"/>
              <a:cs typeface="Times New Roman" panose="02020603050405020304" pitchFamily="18" charset="0"/>
            </a:endParaRPr>
          </a:p>
          <a:p>
            <a:endParaRPr lang="en-IN" sz="2000" dirty="0"/>
          </a:p>
        </p:txBody>
      </p:sp>
      <p:sp>
        <p:nvSpPr>
          <p:cNvPr id="18" name="Freeform: Shape 17"/>
          <p:cNvSpPr>
            <a:spLocks noGrp="1" noRot="1" noChangeAspect="1" noMove="1" noResize="1" noEditPoints="1" noAdjustHandles="1" noChangeArrowheads="1" noChangeShapeType="1" noTextEdit="1"/>
          </p:cNvSpPr>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p:cNvSpPr>
            <a:spLocks noGrp="1" noRot="1" noChangeAspect="1" noMove="1" noResize="1" noEditPoints="1" noAdjustHandles="1" noChangeArrowheads="1" noChangeShapeType="1" noTextEdit="1"/>
          </p:cNvSpPr>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p:cNvSpPr>
            <a:spLocks noGrp="1" noRot="1" noChangeAspect="1" noMove="1" noResize="1" noEditPoints="1" noAdjustHandles="1" noChangeArrowheads="1" noChangeShapeType="1" noTextEdit="1"/>
          </p:cNvSpPr>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648D-1211-473A-9C15-11942C98CAF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D07BAD5-43C6-4745-9580-0C92E9AF9DDC}"/>
              </a:ext>
            </a:extLst>
          </p:cNvPr>
          <p:cNvPicPr>
            <a:picLocks noGrp="1" noChangeAspect="1"/>
          </p:cNvPicPr>
          <p:nvPr>
            <p:ph idx="1"/>
          </p:nvPr>
        </p:nvPicPr>
        <p:blipFill>
          <a:blip r:embed="rId2"/>
          <a:stretch>
            <a:fillRect/>
          </a:stretch>
        </p:blipFill>
        <p:spPr>
          <a:xfrm>
            <a:off x="1248994" y="0"/>
            <a:ext cx="9694012" cy="6857999"/>
          </a:xfrm>
        </p:spPr>
      </p:pic>
    </p:spTree>
    <p:extLst>
      <p:ext uri="{BB962C8B-B14F-4D97-AF65-F5344CB8AC3E}">
        <p14:creationId xmlns:p14="http://schemas.microsoft.com/office/powerpoint/2010/main" val="4071028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500E4-E459-4451-87E5-87F4E6D1920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1ADF5CF-E0D6-4270-A0C8-018695439B28}"/>
              </a:ext>
            </a:extLst>
          </p:cNvPr>
          <p:cNvPicPr>
            <a:picLocks noGrp="1" noChangeAspect="1"/>
          </p:cNvPicPr>
          <p:nvPr>
            <p:ph idx="1"/>
          </p:nvPr>
        </p:nvPicPr>
        <p:blipFill>
          <a:blip r:embed="rId2"/>
          <a:stretch>
            <a:fillRect/>
          </a:stretch>
        </p:blipFill>
        <p:spPr>
          <a:xfrm>
            <a:off x="1209675" y="-47625"/>
            <a:ext cx="9863388" cy="6889867"/>
          </a:xfrm>
        </p:spPr>
      </p:pic>
    </p:spTree>
    <p:extLst>
      <p:ext uri="{BB962C8B-B14F-4D97-AF65-F5344CB8AC3E}">
        <p14:creationId xmlns:p14="http://schemas.microsoft.com/office/powerpoint/2010/main" val="1536098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0F1B1-217E-4E1E-9320-3651FFB0761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2F0946E-1F60-4EEF-828C-D144CE5C01E6}"/>
              </a:ext>
            </a:extLst>
          </p:cNvPr>
          <p:cNvPicPr>
            <a:picLocks noGrp="1" noChangeAspect="1"/>
          </p:cNvPicPr>
          <p:nvPr>
            <p:ph idx="1"/>
          </p:nvPr>
        </p:nvPicPr>
        <p:blipFill>
          <a:blip r:embed="rId3"/>
          <a:stretch>
            <a:fillRect/>
          </a:stretch>
        </p:blipFill>
        <p:spPr>
          <a:xfrm>
            <a:off x="1351761" y="0"/>
            <a:ext cx="9225386" cy="6753225"/>
          </a:xfrm>
        </p:spPr>
      </p:pic>
    </p:spTree>
    <p:extLst>
      <p:ext uri="{BB962C8B-B14F-4D97-AF65-F5344CB8AC3E}">
        <p14:creationId xmlns:p14="http://schemas.microsoft.com/office/powerpoint/2010/main" val="3835550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09C7-963D-42B1-8DE4-911C93392ED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60BB5D4-AE1C-4D0C-A9A2-38E49BDD9F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95195"/>
            <a:ext cx="12192000" cy="6362805"/>
          </a:xfrm>
        </p:spPr>
      </p:pic>
    </p:spTree>
    <p:extLst>
      <p:ext uri="{BB962C8B-B14F-4D97-AF65-F5344CB8AC3E}">
        <p14:creationId xmlns:p14="http://schemas.microsoft.com/office/powerpoint/2010/main" val="1595969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FE80E-CC84-4826-979D-06DE0F05931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6E21120-8789-44D9-A832-96BC42351CDB}"/>
              </a:ext>
            </a:extLst>
          </p:cNvPr>
          <p:cNvPicPr>
            <a:picLocks noGrp="1" noChangeAspect="1"/>
          </p:cNvPicPr>
          <p:nvPr>
            <p:ph idx="1"/>
          </p:nvPr>
        </p:nvPicPr>
        <p:blipFill>
          <a:blip r:embed="rId3"/>
          <a:stretch>
            <a:fillRect/>
          </a:stretch>
        </p:blipFill>
        <p:spPr>
          <a:xfrm>
            <a:off x="1348493" y="1"/>
            <a:ext cx="9647338" cy="6858000"/>
          </a:xfrm>
        </p:spPr>
      </p:pic>
    </p:spTree>
    <p:extLst>
      <p:ext uri="{BB962C8B-B14F-4D97-AF65-F5344CB8AC3E}">
        <p14:creationId xmlns:p14="http://schemas.microsoft.com/office/powerpoint/2010/main" val="2219037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D0035-BA88-4C53-A4CF-AC6623FCAB0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08B2B98-4972-4E4B-ACD2-E7D7E6447191}"/>
              </a:ext>
            </a:extLst>
          </p:cNvPr>
          <p:cNvPicPr>
            <a:picLocks noGrp="1" noChangeAspect="1"/>
          </p:cNvPicPr>
          <p:nvPr>
            <p:ph idx="1"/>
          </p:nvPr>
        </p:nvPicPr>
        <p:blipFill>
          <a:blip r:embed="rId3"/>
          <a:stretch>
            <a:fillRect/>
          </a:stretch>
        </p:blipFill>
        <p:spPr>
          <a:xfrm>
            <a:off x="1393388" y="1"/>
            <a:ext cx="9625801" cy="6858000"/>
          </a:xfrm>
        </p:spPr>
      </p:pic>
    </p:spTree>
    <p:extLst>
      <p:ext uri="{BB962C8B-B14F-4D97-AF65-F5344CB8AC3E}">
        <p14:creationId xmlns:p14="http://schemas.microsoft.com/office/powerpoint/2010/main" val="1549982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2DFC2-8988-40A6-9154-410DB8A6A141}"/>
              </a:ext>
            </a:extLst>
          </p:cNvPr>
          <p:cNvSpPr>
            <a:spLocks noGrp="1"/>
          </p:cNvSpPr>
          <p:nvPr>
            <p:ph type="title"/>
          </p:nvPr>
        </p:nvSpPr>
        <p:spPr>
          <a:xfrm>
            <a:off x="838201" y="365127"/>
            <a:ext cx="5632939" cy="6007540"/>
          </a:xfrm>
        </p:spPr>
        <p:txBody>
          <a:bodyPr/>
          <a:lstStyle/>
          <a:p>
            <a:r>
              <a:rPr lang="en-US" sz="3600" b="1" err="1">
                <a:latin typeface="Times New Roman" panose="02020603050405020304" pitchFamily="18" charset="0"/>
                <a:cs typeface="Times New Roman" panose="02020603050405020304" pitchFamily="18" charset="0"/>
              </a:rPr>
              <a:t>Dr</a:t>
            </a:r>
            <a:r>
              <a:rPr lang="en-US" sz="3600" b="1">
                <a:latin typeface="Times New Roman" panose="02020603050405020304" pitchFamily="18" charset="0"/>
                <a:cs typeface="Times New Roman" panose="02020603050405020304" pitchFamily="18" charset="0"/>
              </a:rPr>
              <a:t>. Dabbala</a:t>
            </a:r>
            <a:r>
              <a:rPr lang="en-US" sz="3600" b="1" dirty="0">
                <a:latin typeface="Times New Roman" panose="02020603050405020304" pitchFamily="18" charset="0"/>
                <a:cs typeface="Times New Roman" panose="02020603050405020304" pitchFamily="18" charset="0"/>
              </a:rPr>
              <a:t> Rajagopal Reddy</a:t>
            </a:r>
            <a:br>
              <a:rPr lang="en-US" sz="3600" b="1" dirty="0">
                <a:latin typeface="Times New Roman" panose="02020603050405020304" pitchFamily="18" charset="0"/>
                <a:cs typeface="Times New Roman" panose="02020603050405020304" pitchFamily="18" charset="0"/>
              </a:rPr>
            </a:br>
            <a:br>
              <a:rPr lang="en-US" b="0" i="0" dirty="0">
                <a:effectLst/>
                <a:latin typeface="georgia-regular"/>
              </a:rPr>
            </a:br>
            <a:r>
              <a:rPr lang="en-US" sz="4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First Asian to be awarded the A.M. Turing Award - the highest </a:t>
            </a:r>
            <a:r>
              <a:rPr lang="en-US" sz="4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honour</a:t>
            </a:r>
            <a:r>
              <a:rPr lang="en-US" sz="4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in Computer Science</a:t>
            </a:r>
          </a:p>
        </p:txBody>
      </p:sp>
      <p:pic>
        <p:nvPicPr>
          <p:cNvPr id="5" name="Content Placeholder 4">
            <a:extLst>
              <a:ext uri="{FF2B5EF4-FFF2-40B4-BE49-F238E27FC236}">
                <a16:creationId xmlns:a16="http://schemas.microsoft.com/office/drawing/2014/main" id="{FFA2DD34-B104-4D36-A8B9-53515D2DA1F7}"/>
              </a:ext>
            </a:extLst>
          </p:cNvPr>
          <p:cNvPicPr>
            <a:picLocks noGrp="1" noChangeAspect="1"/>
          </p:cNvPicPr>
          <p:nvPr>
            <p:ph idx="1"/>
          </p:nvPr>
        </p:nvPicPr>
        <p:blipFill>
          <a:blip r:embed="rId2"/>
          <a:stretch>
            <a:fillRect/>
          </a:stretch>
        </p:blipFill>
        <p:spPr>
          <a:xfrm>
            <a:off x="6841296" y="1114193"/>
            <a:ext cx="5027445" cy="4048651"/>
          </a:xfrm>
        </p:spPr>
      </p:pic>
    </p:spTree>
    <p:extLst>
      <p:ext uri="{BB962C8B-B14F-4D97-AF65-F5344CB8AC3E}">
        <p14:creationId xmlns:p14="http://schemas.microsoft.com/office/powerpoint/2010/main" val="323967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Content Placeholder 3" descr="A screenshot of a cell phone&#10;&#10;Description automatically generated"/>
          <p:cNvPicPr>
            <a:picLocks noChangeAspect="1"/>
          </p:cNvPicPr>
          <p:nvPr/>
        </p:nvPicPr>
        <p:blipFill rotWithShape="1">
          <a:blip r:embed="rId2"/>
          <a:srcRect/>
          <a:stretch>
            <a:fillRect/>
          </a:stretch>
        </p:blipFill>
        <p:spPr>
          <a:xfrm>
            <a:off x="20" y="10"/>
            <a:ext cx="12191980" cy="68579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IN" sz="4000" dirty="0">
                <a:solidFill>
                  <a:srgbClr val="FFFFFF"/>
                </a:solidFill>
                <a:latin typeface="Times New Roman" panose="02020603050405020304" pitchFamily="18" charset="0"/>
                <a:cs typeface="Times New Roman" panose="02020603050405020304" pitchFamily="18" charset="0"/>
              </a:rPr>
              <a:t>Scikit-Learn Design</a:t>
            </a:r>
          </a:p>
        </p:txBody>
      </p:sp>
      <p:sp>
        <p:nvSpPr>
          <p:cNvPr id="3" name="Content Placeholder 2"/>
          <p:cNvSpPr>
            <a:spLocks noGrp="1"/>
          </p:cNvSpPr>
          <p:nvPr>
            <p:ph idx="1"/>
          </p:nvPr>
        </p:nvSpPr>
        <p:spPr>
          <a:xfrm>
            <a:off x="1179226" y="2753936"/>
            <a:ext cx="9833548" cy="3033010"/>
          </a:xfrm>
        </p:spPr>
        <p:txBody>
          <a:bodyPr>
            <a:normAutofit fontScale="92500" lnSpcReduction="10000"/>
          </a:bodyPr>
          <a:lstStyle/>
          <a:p>
            <a:r>
              <a:rPr lang="en-US" sz="2400" b="1" dirty="0">
                <a:solidFill>
                  <a:srgbClr val="000000"/>
                </a:solidFill>
                <a:latin typeface="Times New Roman" panose="02020603050405020304" pitchFamily="18" charset="0"/>
                <a:cs typeface="Times New Roman" panose="02020603050405020304" pitchFamily="18" charset="0"/>
              </a:rPr>
              <a:t>The main design principles are :</a:t>
            </a:r>
          </a:p>
          <a:p>
            <a:r>
              <a:rPr lang="en-US" sz="2400" b="1" dirty="0">
                <a:latin typeface="Times New Roman" panose="02020603050405020304" pitchFamily="18" charset="0"/>
                <a:cs typeface="Times New Roman" panose="02020603050405020304" pitchFamily="18" charset="0"/>
              </a:rPr>
              <a:t>Consistency</a:t>
            </a:r>
            <a:r>
              <a:rPr lang="en-US" sz="2400" dirty="0">
                <a:latin typeface="Times New Roman" panose="02020603050405020304" pitchFamily="18" charset="0"/>
                <a:cs typeface="Times New Roman" panose="02020603050405020304" pitchFamily="18" charset="0"/>
              </a:rPr>
              <a:t> - Estimators (fit()),Transformers (</a:t>
            </a:r>
            <a:r>
              <a:rPr lang="en-US" sz="2400" dirty="0" err="1">
                <a:latin typeface="Times New Roman" panose="02020603050405020304" pitchFamily="18" charset="0"/>
                <a:cs typeface="Times New Roman" panose="02020603050405020304" pitchFamily="18" charset="0"/>
              </a:rPr>
              <a:t>fit_transform</a:t>
            </a:r>
            <a:r>
              <a:rPr lang="en-US" sz="2400" dirty="0">
                <a:latin typeface="Times New Roman" panose="02020603050405020304" pitchFamily="18" charset="0"/>
                <a:cs typeface="Times New Roman" panose="02020603050405020304" pitchFamily="18" charset="0"/>
              </a:rPr>
              <a:t>()) and Predictors (predict() and score()) methods.</a:t>
            </a:r>
          </a:p>
          <a:p>
            <a:r>
              <a:rPr lang="en-IN" sz="2400" b="1" dirty="0">
                <a:latin typeface="Times New Roman" panose="02020603050405020304" pitchFamily="18" charset="0"/>
                <a:cs typeface="Times New Roman" panose="02020603050405020304" pitchFamily="18" charset="0"/>
              </a:rPr>
              <a:t>Inspection</a:t>
            </a:r>
            <a:r>
              <a:rPr lang="en-IN" sz="2400" dirty="0">
                <a:latin typeface="Times New Roman" panose="02020603050405020304" pitchFamily="18" charset="0"/>
                <a:cs typeface="Times New Roman" panose="02020603050405020304" pitchFamily="18" charset="0"/>
              </a:rPr>
              <a:t> - Estimators hyper-parameters.</a:t>
            </a:r>
          </a:p>
          <a:p>
            <a:r>
              <a:rPr lang="en-US" sz="2400" b="1" dirty="0">
                <a:latin typeface="Times New Roman" panose="02020603050405020304" pitchFamily="18" charset="0"/>
                <a:cs typeface="Times New Roman" panose="02020603050405020304" pitchFamily="18" charset="0"/>
              </a:rPr>
              <a:t>Nonproliferation of classes </a:t>
            </a:r>
            <a:r>
              <a:rPr lang="en-US" sz="2400" dirty="0">
                <a:latin typeface="Times New Roman" panose="02020603050405020304" pitchFamily="18" charset="0"/>
                <a:cs typeface="Times New Roman" panose="02020603050405020304" pitchFamily="18" charset="0"/>
              </a:rPr>
              <a:t>– Datasets are represented as </a:t>
            </a:r>
            <a:r>
              <a:rPr lang="en-US" sz="2400" dirty="0" err="1">
                <a:latin typeface="Times New Roman" panose="02020603050405020304" pitchFamily="18" charset="0"/>
                <a:cs typeface="Times New Roman" panose="02020603050405020304" pitchFamily="18" charset="0"/>
              </a:rPr>
              <a:t>Numpy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arrays,instead</a:t>
            </a:r>
            <a:r>
              <a:rPr lang="en-US" sz="2400" dirty="0">
                <a:latin typeface="Times New Roman" panose="02020603050405020304" pitchFamily="18" charset="0"/>
                <a:cs typeface="Times New Roman" panose="02020603050405020304" pitchFamily="18" charset="0"/>
              </a:rPr>
              <a:t> of homemade classes.</a:t>
            </a:r>
          </a:p>
          <a:p>
            <a:r>
              <a:rPr lang="en-IN" sz="2400" b="1" dirty="0">
                <a:latin typeface="Times New Roman" panose="02020603050405020304" pitchFamily="18" charset="0"/>
                <a:cs typeface="Times New Roman" panose="02020603050405020304" pitchFamily="18" charset="0"/>
              </a:rPr>
              <a:t>Composition</a:t>
            </a:r>
            <a:r>
              <a:rPr lang="en-IN" sz="2400" dirty="0">
                <a:latin typeface="Times New Roman" panose="02020603050405020304" pitchFamily="18" charset="0"/>
                <a:cs typeface="Times New Roman" panose="02020603050405020304" pitchFamily="18" charset="0"/>
              </a:rPr>
              <a:t> - To create a Pipeline Estimator.</a:t>
            </a:r>
          </a:p>
          <a:p>
            <a:r>
              <a:rPr lang="en-US" sz="2400" b="1" dirty="0">
                <a:latin typeface="Times New Roman" panose="02020603050405020304" pitchFamily="18" charset="0"/>
                <a:cs typeface="Times New Roman" panose="02020603050405020304" pitchFamily="18" charset="0"/>
              </a:rPr>
              <a:t>Sensible defaults </a:t>
            </a:r>
            <a:r>
              <a:rPr lang="en-US" sz="2400" dirty="0">
                <a:latin typeface="Times New Roman" panose="02020603050405020304" pitchFamily="18" charset="0"/>
                <a:cs typeface="Times New Roman" panose="02020603050405020304" pitchFamily="18" charset="0"/>
              </a:rPr>
              <a:t>- Reasonable default values for most parameters</a:t>
            </a:r>
          </a:p>
          <a:p>
            <a:endParaRPr lang="en-US" sz="2000" dirty="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4"/>
          <p:cNvSpPr txBox="1"/>
          <p:nvPr/>
        </p:nvSpPr>
        <p:spPr>
          <a:xfrm>
            <a:off x="1689400" y="1116000"/>
            <a:ext cx="6941200" cy="656800"/>
          </a:xfrm>
          <a:prstGeom prst="rect">
            <a:avLst/>
          </a:prstGeom>
          <a:solidFill>
            <a:srgbClr val="FF9900"/>
          </a:solidFill>
          <a:ln>
            <a:noFill/>
          </a:ln>
        </p:spPr>
        <p:txBody>
          <a:bodyPr spcFirstLastPara="1" wrap="square" lIns="121900" tIns="121900" rIns="121900" bIns="121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2500"/>
              <a:buFontTx/>
              <a:buNone/>
              <a:tabLst/>
              <a:defRPr/>
            </a:pPr>
            <a:r>
              <a:rPr kumimoji="0" lang="en-GB" sz="3333" b="1" i="0" u="none" strike="noStrike" kern="0" cap="none" spc="0" normalizeH="0" baseline="0" noProof="0">
                <a:ln>
                  <a:noFill/>
                </a:ln>
                <a:solidFill>
                  <a:srgbClr val="000000"/>
                </a:solidFill>
                <a:effectLst/>
                <a:uLnTx/>
                <a:uFillTx/>
                <a:latin typeface="Arial"/>
                <a:ea typeface="+mn-ea"/>
                <a:cs typeface="Arial"/>
                <a:sym typeface="Arial"/>
              </a:rPr>
              <a:t>WHAT IS MACHINE LEARNING?</a:t>
            </a:r>
            <a:endParaRPr kumimoji="0" sz="3333"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2" name="Google Shape;152;p4"/>
          <p:cNvSpPr txBox="1"/>
          <p:nvPr/>
        </p:nvSpPr>
        <p:spPr>
          <a:xfrm>
            <a:off x="823000" y="3138533"/>
            <a:ext cx="10749200" cy="1050800"/>
          </a:xfrm>
          <a:prstGeom prst="rect">
            <a:avLst/>
          </a:prstGeom>
          <a:solidFill>
            <a:srgbClr val="FFFFFF"/>
          </a:solidFill>
          <a:ln>
            <a:noFill/>
          </a:ln>
        </p:spPr>
        <p:txBody>
          <a:bodyPr spcFirstLastPara="1" wrap="square" lIns="121900" tIns="121900" rIns="121900" bIns="121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2000"/>
              <a:buFontTx/>
              <a:buNone/>
              <a:tabLst/>
              <a:defRPr/>
            </a:pPr>
            <a:r>
              <a:rPr kumimoji="0" lang="en-GB" sz="2667" b="1" i="0" u="none" strike="noStrike" kern="0" cap="none" spc="0" normalizeH="0" baseline="0" noProof="0">
                <a:ln>
                  <a:noFill/>
                </a:ln>
                <a:solidFill>
                  <a:srgbClr val="000000"/>
                </a:solidFill>
                <a:effectLst/>
                <a:uLnTx/>
                <a:uFillTx/>
                <a:latin typeface="Arial"/>
                <a:ea typeface="+mn-ea"/>
                <a:cs typeface="Arial"/>
                <a:sym typeface="Arial"/>
              </a:rPr>
              <a:t>“Machine Learning is the field of study that gives computers the ability to learn without explicitly programmed.”</a:t>
            </a:r>
            <a:endParaRPr kumimoji="0" sz="2667" b="1"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p:cNvSpPr>
            <a:spLocks noGrp="1" noRot="1" noChangeAspect="1" noMove="1" noResize="1" noEditPoints="1" noAdjustHandles="1" noChangeArrowheads="1" noChangeShapeType="1" noTextEdit="1"/>
          </p:cNvSpPr>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7"/>
          <p:cNvSpPr>
            <a:spLocks noGrp="1" noRot="1" noChangeAspect="1" noMove="1" noResize="1" noEditPoints="1" noAdjustHandles="1" noChangeArrowheads="1" noChangeShapeType="1" noTextEdit="1"/>
          </p:cNvSpPr>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a:spLocks noGrp="1" noRot="1" noChangeAspect="1" noMove="1" noResize="1" noEditPoints="1" noAdjustHandles="1" noChangeArrowheads="1" noChangeShapeType="1" noTextEdit="1"/>
          </p:cNvSpPr>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2698" r="6" b="10867"/>
          <a:stretch>
            <a:fillRect/>
          </a:stretch>
        </p:blipFill>
        <p:spPr>
          <a:xfrm>
            <a:off x="797391" y="804334"/>
            <a:ext cx="10615494" cy="50702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p:cNvGrpSpPr>
            <a:grpSpLocks noGrp="1" noUngrp="1" noRot="1" noChangeAspect="1" noMove="1" noResize="1"/>
          </p:cNvGrpSpPr>
          <p:nvPr/>
        </p:nvGrpSpPr>
        <p:grpSpPr>
          <a:xfrm>
            <a:off x="409710" y="635715"/>
            <a:ext cx="11142208" cy="2482136"/>
            <a:chOff x="409710" y="635715"/>
            <a:chExt cx="11142208" cy="2482136"/>
          </a:xfrm>
        </p:grpSpPr>
        <p:sp>
          <p:nvSpPr>
            <p:cNvPr id="12"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itle 1"/>
          <p:cNvSpPr>
            <a:spLocks noGrp="1"/>
          </p:cNvSpPr>
          <p:nvPr>
            <p:ph type="title"/>
          </p:nvPr>
        </p:nvSpPr>
        <p:spPr>
          <a:xfrm>
            <a:off x="1047280" y="759805"/>
            <a:ext cx="10306520" cy="1325563"/>
          </a:xfrm>
        </p:spPr>
        <p:txBody>
          <a:bodyPr>
            <a:normAutofit/>
          </a:bodyPr>
          <a:lstStyle/>
          <a:p>
            <a:r>
              <a:rPr lang="en-IN" sz="4000" dirty="0">
                <a:solidFill>
                  <a:srgbClr val="FFFFFF"/>
                </a:solidFill>
                <a:latin typeface="Times New Roman" panose="02020603050405020304" pitchFamily="18" charset="0"/>
                <a:cs typeface="Times New Roman" panose="02020603050405020304" pitchFamily="18" charset="0"/>
              </a:rPr>
              <a:t>Data</a:t>
            </a:r>
          </a:p>
        </p:txBody>
      </p:sp>
      <p:sp>
        <p:nvSpPr>
          <p:cNvPr id="3" name="Content Placeholder 2"/>
          <p:cNvSpPr>
            <a:spLocks noGrp="1"/>
          </p:cNvSpPr>
          <p:nvPr>
            <p:ph idx="1"/>
          </p:nvPr>
        </p:nvSpPr>
        <p:spPr>
          <a:xfrm>
            <a:off x="1424904" y="2494450"/>
            <a:ext cx="4053545" cy="3563159"/>
          </a:xfrm>
        </p:spPr>
        <p:txBody>
          <a:bodyPr>
            <a:normAutofit/>
          </a:bodyPr>
          <a:lstStyle/>
          <a:p>
            <a:pPr marL="457200" indent="-317500" defTabSz="457200">
              <a:buClr>
                <a:srgbClr val="000000"/>
              </a:buClr>
              <a:buSzPct val="145000"/>
              <a:buFont typeface="Times New Roman" panose="02020603050405020304"/>
              <a:buChar char="•"/>
              <a:defRPr sz="2900">
                <a:latin typeface="Helvetica"/>
                <a:ea typeface="Helvetica"/>
                <a:cs typeface="Helvetica"/>
                <a:sym typeface="Helvetica"/>
              </a:defRPr>
            </a:pPr>
            <a:r>
              <a:rPr lang="en-US" sz="2400" dirty="0">
                <a:latin typeface="Times New Roman" panose="02020603050405020304" pitchFamily="18" charset="0"/>
                <a:cs typeface="Times New Roman" panose="02020603050405020304" pitchFamily="18" charset="0"/>
              </a:rPr>
              <a:t>Data might be of any form. Broadly it is categorized as:</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pPr marL="457200" indent="-317500" defTabSz="457200">
              <a:buClr>
                <a:srgbClr val="000000"/>
              </a:buClr>
              <a:buSzPct val="145000"/>
              <a:buFont typeface="Times New Roman" panose="02020603050405020304"/>
              <a:buChar char="•"/>
              <a:defRPr sz="2900">
                <a:latin typeface="Helvetica"/>
                <a:ea typeface="Helvetica"/>
                <a:cs typeface="Helvetica"/>
                <a:sym typeface="Helvetica"/>
              </a:defRPr>
            </a:pPr>
            <a:r>
              <a:rPr lang="en-US" sz="2400" dirty="0">
                <a:latin typeface="Times New Roman" panose="02020603050405020304" pitchFamily="18" charset="0"/>
                <a:cs typeface="Times New Roman" panose="02020603050405020304" pitchFamily="18" charset="0"/>
              </a:rPr>
              <a:t>Qualitative(Categorical) and Quantitative(Numeric)</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pPr marL="457200" indent="-317500" defTabSz="457200">
              <a:buClr>
                <a:srgbClr val="000000"/>
              </a:buClr>
              <a:buSzPct val="145000"/>
              <a:buFont typeface="Times New Roman" panose="02020603050405020304"/>
              <a:buChar char="•"/>
              <a:defRPr sz="2900">
                <a:latin typeface="Helvetica"/>
                <a:ea typeface="Helvetica"/>
                <a:cs typeface="Helvetica"/>
                <a:sym typeface="Helvetica"/>
              </a:defRPr>
            </a:pPr>
            <a:r>
              <a:rPr lang="en-US" sz="2400" dirty="0">
                <a:latin typeface="Times New Roman" panose="02020603050405020304" pitchFamily="18" charset="0"/>
                <a:cs typeface="Times New Roman" panose="02020603050405020304" pitchFamily="18" charset="0"/>
              </a:rPr>
              <a:t>Nominal and Ordinal,</a:t>
            </a:r>
          </a:p>
          <a:p>
            <a:pPr marL="457200" indent="-317500" defTabSz="457200">
              <a:buClr>
                <a:srgbClr val="000000"/>
              </a:buClr>
              <a:buSzPct val="145000"/>
              <a:buFont typeface="Times New Roman" panose="02020603050405020304"/>
              <a:buChar char="•"/>
              <a:defRPr sz="2900">
                <a:latin typeface="Helvetica"/>
                <a:ea typeface="Helvetica"/>
                <a:cs typeface="Helvetica"/>
                <a:sym typeface="Helvetica"/>
              </a:defRPr>
            </a:pPr>
            <a:r>
              <a:rPr lang="en-US" sz="2400" dirty="0">
                <a:latin typeface="Times New Roman" panose="02020603050405020304" pitchFamily="18" charset="0"/>
                <a:cs typeface="Times New Roman" panose="02020603050405020304" pitchFamily="18" charset="0"/>
              </a:rPr>
              <a:t>Interval and Ratio.</a:t>
            </a:r>
          </a:p>
          <a:p>
            <a:endParaRPr lang="en-IN" sz="2200" dirty="0"/>
          </a:p>
        </p:txBody>
      </p:sp>
      <p:pic>
        <p:nvPicPr>
          <p:cNvPr id="4" name="hOb8xKrurEe0he3mz0EVGrTAIGH5DJD91nyNQYFeb3S0ysp2pVnTV5Pi0wniP1qqoNZBBU9TUeMiMSjSwdr-aAkARVwM0zXvdSh1myKw3sk-z2siXFOjYwcZ2Kg_oJqw7QkOJVOptgnTPA0iUw.jpg" descr="hOb8xKrurEe0he3mz0EVGrTAIGH5DJD91nyNQYFeb3S0ysp2pVnTV5Pi0wniP1qqoNZBBU9TUeMiMSjSwdr-aAkARVwM0zXvdSh1myKw3sk-z2siXFOjYwcZ2Kg_oJqw7QkOJVOptgnTPA0iUw.jpg"/>
          <p:cNvPicPr>
            <a:picLocks noChangeAspect="1"/>
          </p:cNvPicPr>
          <p:nvPr/>
        </p:nvPicPr>
        <p:blipFill rotWithShape="1">
          <a:blip r:embed="rId3"/>
          <a:srcRect t="11635" r="-2" b="14163"/>
          <a:stretch>
            <a:fillRect/>
          </a:stretch>
        </p:blipFill>
        <p:spPr>
          <a:xfrm>
            <a:off x="6098892" y="2378076"/>
            <a:ext cx="4956448" cy="367767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a:spLocks noGrp="1" noRot="1" noChangeAspect="1" noMove="1" noResize="1" noEditPoints="1" noAdjustHandles="1" noChangeArrowheads="1" noChangeShapeType="1" noTextEdit="1"/>
          </p:cNvSpPr>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p:cNvSpPr>
            <a:spLocks noGrp="1" noRot="1" noChangeAspect="1" noMove="1" noResize="1" noEditPoints="1" noAdjustHandles="1" noChangeArrowheads="1" noChangeShapeType="1" noTextEdit="1"/>
          </p:cNvSpPr>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p:cNvSpPr>
            <a:spLocks noGrp="1" noRot="1" noChangeAspect="1" noMove="1" noResize="1" noEditPoints="1" noAdjustHandles="1" noChangeArrowheads="1" noChangeShapeType="1" noTextEdit="1"/>
          </p:cNvSpPr>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p:cNvSpPr>
            <a:spLocks noGrp="1" noRot="1" noChangeAspect="1" noMove="1" noResize="1" noEditPoints="1" noAdjustHandles="1" noChangeArrowheads="1" noChangeShapeType="1" noTextEdit="1"/>
          </p:cNvSpPr>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Isosceles Triangle 18"/>
          <p:cNvSpPr>
            <a:spLocks noGrp="1" noRot="1" noChangeAspect="1" noMove="1" noResize="1" noEditPoints="1" noAdjustHandles="1" noChangeArrowheads="1" noChangeShapeType="1" noTextEdit="1"/>
          </p:cNvSpPr>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FyfmEGLG-D49hOXjmUwgFTeuZj5ikW2ITIvfQLLSrJLj-gd61IH0osYZNvKJWeRY2N22Xdnaol0XsZ3ce887gGpKlu7_oeN52zW44PyIUsrfDYt3ZtntVtyeujGdQtUzuZhTyy8U4mRr9qcv8g.png" descr="FyfmEGLG-D49hOXjmUwgFTeuZj5ikW2ITIvfQLLSrJLj-gd61IH0osYZNvKJWeRY2N22Xdnaol0XsZ3ce887gGpKlu7_oeN52zW44PyIUsrfDYt3ZtntVtyeujGdQtUzuZhTyy8U4mRr9qcv8g.png"/>
          <p:cNvPicPr>
            <a:picLocks noGrp="1" noChangeAspect="1"/>
          </p:cNvPicPr>
          <p:nvPr>
            <p:ph idx="1"/>
          </p:nvPr>
        </p:nvPicPr>
        <p:blipFill rotWithShape="1">
          <a:blip r:embed="rId2"/>
          <a:srcRect t="4062" r="1" b="1"/>
          <a:stretch>
            <a:fillRect/>
          </a:stretch>
        </p:blipFill>
        <p:spPr>
          <a:xfrm>
            <a:off x="643467" y="643467"/>
            <a:ext cx="10905066" cy="5571065"/>
          </a:xfrm>
          <a:prstGeom prst="rect">
            <a:avLst/>
          </a:prstGeom>
          <a:ln>
            <a:noFill/>
          </a:ln>
        </p:spPr>
      </p:pic>
      <p:sp>
        <p:nvSpPr>
          <p:cNvPr id="21" name="Isosceles Triangle 20"/>
          <p:cNvSpPr>
            <a:spLocks noGrp="1" noRot="1" noChangeAspect="1" noMove="1" noResize="1" noEditPoints="1" noAdjustHandles="1" noChangeArrowheads="1" noChangeShapeType="1" noTextEdit="1"/>
          </p:cNvSpPr>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bird&#10;&#10;Description automatically generated"/>
          <p:cNvPicPr>
            <a:picLocks noGrp="1" noChangeAspect="1"/>
          </p:cNvPicPr>
          <p:nvPr>
            <p:ph idx="1"/>
          </p:nvPr>
        </p:nvPicPr>
        <p:blipFill rotWithShape="1">
          <a:blip r:embed="rId2"/>
          <a:srcRect t="22322" r="1" b="9563"/>
          <a:stretch>
            <a:fillRect/>
          </a:stretch>
        </p:blipFill>
        <p:spPr>
          <a:xfrm>
            <a:off x="643467" y="643467"/>
            <a:ext cx="10905066" cy="557106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619" y="858129"/>
            <a:ext cx="9875519" cy="745588"/>
          </a:xfrm>
        </p:spPr>
        <p:txBody>
          <a:bodyPr>
            <a:normAutofit fontScale="90000"/>
          </a:bodyPr>
          <a:lstStyle/>
          <a:p>
            <a:pPr marL="0" marR="0" lvl="0" indent="0" defTabSz="584200" rtl="0" eaLnBrk="1" fontAlgn="auto" latinLnBrk="0" hangingPunct="0">
              <a:lnSpc>
                <a:spcPct val="100000"/>
              </a:lnSpc>
              <a:spcBef>
                <a:spcPts val="0"/>
              </a:spcBef>
              <a:spcAft>
                <a:spcPts val="0"/>
              </a:spcAft>
              <a:defRPr/>
            </a:pPr>
            <a:br>
              <a:rPr kumimoji="0" lang="en-US" sz="2400" b="1" i="0" u="none" strike="noStrike" kern="0" cap="none" spc="0" normalizeH="0" baseline="0" noProof="0" dirty="0">
                <a:ln>
                  <a:noFill/>
                </a:ln>
                <a:solidFill>
                  <a:srgbClr val="000000"/>
                </a:solidFill>
                <a:effectLst/>
                <a:uLnTx/>
                <a:uFillTx/>
                <a:latin typeface="Helvetica Neue"/>
                <a:sym typeface="Helvetica Neue"/>
              </a:rPr>
            </a:br>
            <a:r>
              <a:rPr kumimoji="0" lang="en-US" sz="2400" b="1" i="0" u="none" strike="noStrike" kern="0" cap="none" spc="0" normalizeH="0" baseline="0" noProof="0" dirty="0">
                <a:ln>
                  <a:noFill/>
                </a:ln>
                <a:solidFill>
                  <a:srgbClr val="000000"/>
                </a:solidFill>
                <a:effectLst/>
                <a:uLnTx/>
                <a:uFillTx/>
                <a:latin typeface="Helvetica Neue"/>
                <a:sym typeface="Helvetica Neue"/>
              </a:rPr>
              <a:t>Attributes can also be termed as Feature, Variable, Dimension or Fields</a:t>
            </a:r>
            <a:br>
              <a:rPr kumimoji="0" lang="en-US" sz="2400" b="1" i="0" u="none" strike="noStrike" kern="0" cap="none" spc="0" normalizeH="0" baseline="0" noProof="0" dirty="0">
                <a:ln>
                  <a:noFill/>
                </a:ln>
                <a:solidFill>
                  <a:srgbClr val="000000"/>
                </a:solidFill>
                <a:effectLst/>
                <a:uLnTx/>
                <a:uFillTx/>
                <a:latin typeface="Helvetica Neue"/>
                <a:sym typeface="Helvetica Neue"/>
              </a:rPr>
            </a:br>
            <a:endParaRPr lang="en-IN" dirty="0"/>
          </a:p>
        </p:txBody>
      </p:sp>
      <p:pic>
        <p:nvPicPr>
          <p:cNvPr id="5" name="MiqVgzrrdcTruJJrrHuOlYmYJJ6fj3ycBIyNETa5Eo4BKrJLqEU9mKYfqNq42hUc07QxK9LlwvyZGpNBO5A7k0LaW9jHZuO7lJCwg75cFbSFDCSVFKUrRAzIU4lVlrlpChsIXzxi5I7ZlH1O6g.png" descr="MiqVgzrrdcTruJJrrHuOlYmYJJ6fj3ycBIyNETa5Eo4BKrJLqEU9mKYfqNq42hUc07QxK9LlwvyZGpNBO5A7k0LaW9jHZuO7lJCwg75cFbSFDCSVFKUrRAzIU4lVlrlpChsIXzxi5I7ZlH1O6g.png"/>
          <p:cNvPicPr>
            <a:picLocks noGrp="1" noChangeAspect="1"/>
          </p:cNvPicPr>
          <p:nvPr>
            <p:ph idx="1"/>
          </p:nvPr>
        </p:nvPicPr>
        <p:blipFill>
          <a:blip r:embed="rId2"/>
          <a:stretch>
            <a:fillRect/>
          </a:stretch>
        </p:blipFill>
        <p:spPr>
          <a:xfrm>
            <a:off x="1747511" y="2388015"/>
            <a:ext cx="8036994" cy="3126520"/>
          </a:xfrm>
          <a:prstGeom prst="rect">
            <a:avLst/>
          </a:prstGeom>
          <a:ln w="12700">
            <a:miter lim="4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Rectangle"/>
          <p:cNvSpPr/>
          <p:nvPr/>
        </p:nvSpPr>
        <p:spPr>
          <a:xfrm>
            <a:off x="1506141" y="-44648"/>
            <a:ext cx="2436270" cy="6947297"/>
          </a:xfrm>
          <a:prstGeom prst="rect">
            <a:avLst/>
          </a:prstGeom>
          <a:solidFill>
            <a:schemeClr val="accent5">
              <a:hueOff val="-82419"/>
              <a:satOff val="-9507"/>
              <a:lumOff val="-16337"/>
            </a:schemeClr>
          </a:solidFill>
          <a:ln w="12700">
            <a:miter lim="400000"/>
          </a:ln>
        </p:spPr>
        <p:txBody>
          <a:bodyPr lIns="35718" tIns="35718" rIns="35718" bIns="35718" anchor="ctr"/>
          <a:lstStyle/>
          <a:p>
            <a:pPr>
              <a:defRPr sz="2200" b="0">
                <a:solidFill>
                  <a:srgbClr val="FFFFFF"/>
                </a:solidFill>
                <a:latin typeface="+mn-lt"/>
                <a:ea typeface="+mn-ea"/>
                <a:cs typeface="+mn-cs"/>
                <a:sym typeface="Helvetica Neue Medium"/>
              </a:defRPr>
            </a:pPr>
            <a:endParaRPr sz="1545"/>
          </a:p>
        </p:txBody>
      </p:sp>
      <p:pic>
        <p:nvPicPr>
          <p:cNvPr id="464" name="Oval Oval" descr="Oval Oval"/>
          <p:cNvPicPr/>
          <p:nvPr/>
        </p:nvPicPr>
        <p:blipFill>
          <a:blip r:embed="rId3"/>
          <a:stretch>
            <a:fillRect/>
          </a:stretch>
        </p:blipFill>
        <p:spPr>
          <a:xfrm rot="6506688">
            <a:off x="1573449" y="2506113"/>
            <a:ext cx="2301652" cy="2267546"/>
          </a:xfrm>
          <a:prstGeom prst="rect">
            <a:avLst/>
          </a:prstGeom>
        </p:spPr>
      </p:pic>
      <p:sp>
        <p:nvSpPr>
          <p:cNvPr id="466" name="Main steps to follow"/>
          <p:cNvSpPr txBox="1"/>
          <p:nvPr/>
        </p:nvSpPr>
        <p:spPr>
          <a:xfrm>
            <a:off x="1640932" y="3545952"/>
            <a:ext cx="2166687" cy="456565"/>
          </a:xfrm>
          <a:prstGeom prst="rect">
            <a:avLst/>
          </a:prstGeom>
          <a:ln w="12700">
            <a:miter lim="400000"/>
          </a:ln>
        </p:spPr>
        <p:txBody>
          <a:bodyPr lIns="35718" tIns="35718" rIns="35718" bIns="35718" anchor="ctr">
            <a:spAutoFit/>
          </a:bodyPr>
          <a:lstStyle>
            <a:lvl1pPr defTabSz="457200">
              <a:defRPr sz="3565" b="0">
                <a:solidFill>
                  <a:srgbClr val="FFFFFF"/>
                </a:solidFill>
                <a:latin typeface="Herculanum"/>
                <a:ea typeface="Herculanum"/>
                <a:cs typeface="Herculanum"/>
                <a:sym typeface="Herculanum"/>
              </a:defRPr>
            </a:lvl1pPr>
          </a:lstStyle>
          <a:p>
            <a:r>
              <a:rPr lang="en-IN" sz="2505" dirty="0"/>
              <a:t>Key points</a:t>
            </a:r>
            <a:endParaRPr sz="845" b="1" dirty="0">
              <a:latin typeface="Times"/>
              <a:ea typeface="Times"/>
              <a:cs typeface="Times"/>
              <a:sym typeface="Times"/>
            </a:endParaRPr>
          </a:p>
        </p:txBody>
      </p:sp>
      <p:sp>
        <p:nvSpPr>
          <p:cNvPr id="467" name="Get the data  (real world data)…"/>
          <p:cNvSpPr txBox="1"/>
          <p:nvPr/>
        </p:nvSpPr>
        <p:spPr>
          <a:xfrm>
            <a:off x="4257040" y="740410"/>
            <a:ext cx="7346315" cy="5346700"/>
          </a:xfrm>
          <a:prstGeom prst="rect">
            <a:avLst/>
          </a:prstGeom>
          <a:ln w="12700">
            <a:miter lim="400000"/>
          </a:ln>
        </p:spPr>
        <p:txBody>
          <a:bodyPr wrap="square" lIns="35718" tIns="35718" rIns="35718" bIns="35718" anchor="ctr">
            <a:spAutoFit/>
          </a:bodyPr>
          <a:lstStyle/>
          <a:p>
            <a:pPr marL="457200" indent="-317500" algn="l" defTabSz="457200">
              <a:buClr>
                <a:srgbClr val="000000"/>
              </a:buClr>
              <a:buSzPct val="145000"/>
              <a:buFont typeface="Times New Roman" panose="02020603050405020304"/>
              <a:buChar char="•"/>
              <a:defRPr sz="2865">
                <a:latin typeface="Helvetica"/>
                <a:ea typeface="Helvetica"/>
                <a:cs typeface="Helvetica"/>
                <a:sym typeface="Helvetica"/>
              </a:defRPr>
            </a:pPr>
            <a:r>
              <a:rPr lang="en-IN" sz="2015" b="1" dirty="0">
                <a:latin typeface="Times New Roman" panose="02020603050405020304" pitchFamily="18" charset="0"/>
                <a:cs typeface="Times New Roman" panose="02020603050405020304" pitchFamily="18" charset="0"/>
              </a:rPr>
              <a:t>Dataset:</a:t>
            </a:r>
            <a:r>
              <a:rPr lang="en-IN" sz="2015" dirty="0">
                <a:latin typeface="Times New Roman" panose="02020603050405020304" pitchFamily="18" charset="0"/>
                <a:cs typeface="Times New Roman" panose="02020603050405020304" pitchFamily="18" charset="0"/>
              </a:rPr>
              <a:t> Collection of data</a:t>
            </a:r>
          </a:p>
          <a:p>
            <a:pPr marL="457200" indent="-317500" algn="l" defTabSz="457200">
              <a:buClr>
                <a:srgbClr val="000000"/>
              </a:buClr>
              <a:buSzPct val="145000"/>
              <a:buFont typeface="Times New Roman" panose="02020603050405020304"/>
              <a:buChar char="•"/>
              <a:defRPr sz="2865">
                <a:latin typeface="Helvetica"/>
                <a:ea typeface="Helvetica"/>
                <a:cs typeface="Helvetica"/>
                <a:sym typeface="Helvetica"/>
              </a:defRPr>
            </a:pPr>
            <a:r>
              <a:rPr lang="en-IN" sz="2015" b="1" dirty="0">
                <a:latin typeface="Times New Roman" panose="02020603050405020304" pitchFamily="18" charset="0"/>
                <a:cs typeface="Times New Roman" panose="02020603050405020304" pitchFamily="18" charset="0"/>
              </a:rPr>
              <a:t>Model:</a:t>
            </a:r>
            <a:r>
              <a:rPr lang="en-IN" sz="2015" dirty="0">
                <a:latin typeface="Times New Roman" panose="02020603050405020304" pitchFamily="18" charset="0"/>
                <a:cs typeface="Times New Roman" panose="02020603050405020304" pitchFamily="18" charset="0"/>
              </a:rPr>
              <a:t> Representation of what a ML System has learned from training data</a:t>
            </a:r>
          </a:p>
          <a:p>
            <a:pPr marL="457200" indent="-317500" algn="l" defTabSz="457200">
              <a:buClr>
                <a:srgbClr val="000000"/>
              </a:buClr>
              <a:buSzPct val="145000"/>
              <a:buFont typeface="Times New Roman" panose="02020603050405020304"/>
              <a:buChar char="•"/>
              <a:defRPr sz="2865">
                <a:latin typeface="Helvetica"/>
                <a:ea typeface="Helvetica"/>
                <a:cs typeface="Helvetica"/>
                <a:sym typeface="Helvetica"/>
              </a:defRPr>
            </a:pPr>
            <a:r>
              <a:rPr lang="en-IN" sz="2015" b="1" dirty="0">
                <a:latin typeface="Times New Roman" panose="02020603050405020304" pitchFamily="18" charset="0"/>
                <a:cs typeface="Times New Roman" panose="02020603050405020304" pitchFamily="18" charset="0"/>
              </a:rPr>
              <a:t>Training : </a:t>
            </a:r>
            <a:r>
              <a:rPr lang="en-IN" sz="2015" dirty="0">
                <a:latin typeface="Times New Roman" panose="02020603050405020304" pitchFamily="18" charset="0"/>
                <a:cs typeface="Times New Roman" panose="02020603050405020304" pitchFamily="18" charset="0"/>
              </a:rPr>
              <a:t>Process of determining the ideal parameters</a:t>
            </a:r>
          </a:p>
          <a:p>
            <a:pPr marL="457200" indent="-317500" algn="l" defTabSz="457200">
              <a:buClr>
                <a:srgbClr val="000000"/>
              </a:buClr>
              <a:buSzPct val="145000"/>
              <a:buFont typeface="Times New Roman" panose="02020603050405020304"/>
              <a:buChar char="•"/>
              <a:defRPr sz="2865">
                <a:latin typeface="Helvetica"/>
                <a:ea typeface="Helvetica"/>
                <a:cs typeface="Helvetica"/>
                <a:sym typeface="Helvetica"/>
              </a:defRPr>
            </a:pPr>
            <a:r>
              <a:rPr lang="en-IN" sz="2015" b="1" dirty="0">
                <a:latin typeface="Times New Roman" panose="02020603050405020304" pitchFamily="18" charset="0"/>
                <a:cs typeface="Times New Roman" panose="02020603050405020304" pitchFamily="18" charset="0"/>
              </a:rPr>
              <a:t>Learning :</a:t>
            </a:r>
            <a:r>
              <a:rPr lang="en-IN" sz="2015" dirty="0">
                <a:latin typeface="Times New Roman" panose="02020603050405020304" pitchFamily="18" charset="0"/>
                <a:cs typeface="Times New Roman" panose="02020603050405020304" pitchFamily="18" charset="0"/>
              </a:rPr>
              <a:t> Output of the training </a:t>
            </a:r>
            <a:r>
              <a:rPr lang="en-IN" sz="2015" dirty="0" err="1">
                <a:latin typeface="Times New Roman" panose="02020603050405020304" pitchFamily="18" charset="0"/>
                <a:cs typeface="Times New Roman" panose="02020603050405020304" pitchFamily="18" charset="0"/>
              </a:rPr>
              <a:t>process,which</a:t>
            </a:r>
            <a:r>
              <a:rPr lang="en-IN" sz="2015" dirty="0">
                <a:latin typeface="Times New Roman" panose="02020603050405020304" pitchFamily="18" charset="0"/>
                <a:cs typeface="Times New Roman" panose="02020603050405020304" pitchFamily="18" charset="0"/>
              </a:rPr>
              <a:t> a Machine Learning model can use to make predictions</a:t>
            </a:r>
          </a:p>
          <a:p>
            <a:pPr marL="457200" indent="-317500" algn="l" defTabSz="457200">
              <a:buClr>
                <a:srgbClr val="000000"/>
              </a:buClr>
              <a:buSzPct val="145000"/>
              <a:buFont typeface="Times New Roman" panose="02020603050405020304"/>
              <a:buChar char="•"/>
              <a:defRPr sz="2865">
                <a:latin typeface="Helvetica"/>
                <a:ea typeface="Helvetica"/>
                <a:cs typeface="Helvetica"/>
                <a:sym typeface="Helvetica"/>
              </a:defRPr>
            </a:pPr>
            <a:r>
              <a:rPr lang="en-IN" sz="2015" b="1" dirty="0">
                <a:latin typeface="Times New Roman" panose="02020603050405020304" pitchFamily="18" charset="0"/>
                <a:cs typeface="Times New Roman" panose="02020603050405020304" pitchFamily="18" charset="0"/>
              </a:rPr>
              <a:t>Training dataset:</a:t>
            </a:r>
            <a:r>
              <a:rPr lang="en-IN" sz="2015" dirty="0">
                <a:latin typeface="Times New Roman" panose="02020603050405020304" pitchFamily="18" charset="0"/>
                <a:cs typeface="Times New Roman" panose="02020603050405020304" pitchFamily="18" charset="0"/>
              </a:rPr>
              <a:t> subset of the data set to train a model</a:t>
            </a:r>
          </a:p>
          <a:p>
            <a:pPr marL="457200" indent="-317500" algn="l" defTabSz="457200">
              <a:buClr>
                <a:srgbClr val="000000"/>
              </a:buClr>
              <a:buSzPct val="145000"/>
              <a:buFont typeface="Times New Roman" panose="02020603050405020304"/>
              <a:buChar char="•"/>
              <a:defRPr sz="2865">
                <a:latin typeface="Helvetica"/>
                <a:ea typeface="Helvetica"/>
                <a:cs typeface="Helvetica"/>
                <a:sym typeface="Helvetica"/>
              </a:defRPr>
            </a:pPr>
            <a:r>
              <a:rPr lang="en-IN" sz="2015" b="1" dirty="0">
                <a:latin typeface="Times New Roman" panose="02020603050405020304" pitchFamily="18" charset="0"/>
                <a:cs typeface="Times New Roman" panose="02020603050405020304" pitchFamily="18" charset="0"/>
              </a:rPr>
              <a:t>Validation dataset:</a:t>
            </a:r>
            <a:r>
              <a:rPr lang="en-IN" sz="2015" dirty="0">
                <a:latin typeface="Times New Roman" panose="02020603050405020304" pitchFamily="18" charset="0"/>
                <a:cs typeface="Times New Roman" panose="02020603050405020304" pitchFamily="18" charset="0"/>
              </a:rPr>
              <a:t> Also a subset of </a:t>
            </a:r>
            <a:r>
              <a:rPr lang="en-IN" sz="2015" dirty="0" err="1">
                <a:latin typeface="Times New Roman" panose="02020603050405020304" pitchFamily="18" charset="0"/>
                <a:cs typeface="Times New Roman" panose="02020603050405020304" pitchFamily="18" charset="0"/>
              </a:rPr>
              <a:t>dataset,disjunct</a:t>
            </a:r>
            <a:r>
              <a:rPr lang="en-IN" sz="2015" dirty="0">
                <a:latin typeface="Times New Roman" panose="02020603050405020304" pitchFamily="18" charset="0"/>
                <a:cs typeface="Times New Roman" panose="02020603050405020304" pitchFamily="18" charset="0"/>
              </a:rPr>
              <a:t> from training </a:t>
            </a:r>
            <a:r>
              <a:rPr lang="en-IN" sz="2015" dirty="0" err="1">
                <a:latin typeface="Times New Roman" panose="02020603050405020304" pitchFamily="18" charset="0"/>
                <a:cs typeface="Times New Roman" panose="02020603050405020304" pitchFamily="18" charset="0"/>
              </a:rPr>
              <a:t>dataset,that</a:t>
            </a:r>
            <a:r>
              <a:rPr lang="en-IN" sz="2015" dirty="0">
                <a:latin typeface="Times New Roman" panose="02020603050405020304" pitchFamily="18" charset="0"/>
                <a:cs typeface="Times New Roman" panose="02020603050405020304" pitchFamily="18" charset="0"/>
              </a:rPr>
              <a:t> we use to adjust hyperparameters</a:t>
            </a:r>
          </a:p>
          <a:p>
            <a:pPr marL="457200" indent="-317500" algn="l" defTabSz="457200">
              <a:buClr>
                <a:srgbClr val="000000"/>
              </a:buClr>
              <a:buSzPct val="145000"/>
              <a:buFont typeface="Times New Roman" panose="02020603050405020304"/>
              <a:buChar char="•"/>
              <a:defRPr sz="2865">
                <a:latin typeface="Helvetica"/>
                <a:ea typeface="Helvetica"/>
                <a:cs typeface="Helvetica"/>
                <a:sym typeface="Helvetica"/>
              </a:defRPr>
            </a:pPr>
            <a:r>
              <a:rPr lang="en-IN" sz="2015" b="1" dirty="0">
                <a:latin typeface="Times New Roman" panose="02020603050405020304" pitchFamily="18" charset="0"/>
                <a:cs typeface="Times New Roman" panose="02020603050405020304" pitchFamily="18" charset="0"/>
              </a:rPr>
              <a:t>Testing </a:t>
            </a:r>
            <a:r>
              <a:rPr lang="en-IN" sz="2015" b="1" dirty="0" err="1">
                <a:latin typeface="Times New Roman" panose="02020603050405020304" pitchFamily="18" charset="0"/>
                <a:cs typeface="Times New Roman" panose="02020603050405020304" pitchFamily="18" charset="0"/>
              </a:rPr>
              <a:t>dataset:</a:t>
            </a:r>
            <a:r>
              <a:rPr lang="en-IN" sz="2015" dirty="0" err="1">
                <a:latin typeface="Times New Roman" panose="02020603050405020304" pitchFamily="18" charset="0"/>
                <a:cs typeface="Times New Roman" panose="02020603050405020304" pitchFamily="18" charset="0"/>
              </a:rPr>
              <a:t>Used</a:t>
            </a:r>
            <a:r>
              <a:rPr lang="en-IN" sz="2015" dirty="0">
                <a:latin typeface="Times New Roman" panose="02020603050405020304" pitchFamily="18" charset="0"/>
                <a:cs typeface="Times New Roman" panose="02020603050405020304" pitchFamily="18" charset="0"/>
              </a:rPr>
              <a:t> to test model which has gone through initial vetting by validation set.</a:t>
            </a:r>
          </a:p>
          <a:p>
            <a:pPr marL="457200" indent="-317500" algn="l" defTabSz="457200">
              <a:buClr>
                <a:srgbClr val="000000"/>
              </a:buClr>
              <a:buSzPct val="145000"/>
              <a:buFont typeface="Times New Roman" panose="02020603050405020304"/>
              <a:buChar char="•"/>
              <a:defRPr sz="2865">
                <a:latin typeface="Helvetica"/>
                <a:ea typeface="Helvetica"/>
                <a:cs typeface="Helvetica"/>
                <a:sym typeface="Helvetica"/>
              </a:defRPr>
            </a:pPr>
            <a:r>
              <a:rPr lang="en-IN" sz="2015" b="1" dirty="0" err="1">
                <a:latin typeface="Times New Roman" panose="02020603050405020304" pitchFamily="18" charset="0"/>
                <a:cs typeface="Times New Roman" panose="02020603050405020304" pitchFamily="18" charset="0"/>
              </a:rPr>
              <a:t>Hyperparameter:</a:t>
            </a:r>
            <a:r>
              <a:rPr lang="en-IN" sz="2015" dirty="0" err="1">
                <a:latin typeface="Times New Roman" panose="02020603050405020304" pitchFamily="18" charset="0"/>
                <a:cs typeface="Times New Roman" panose="02020603050405020304" pitchFamily="18" charset="0"/>
              </a:rPr>
              <a:t>Values</a:t>
            </a:r>
            <a:r>
              <a:rPr lang="en-IN" sz="2015" dirty="0">
                <a:latin typeface="Times New Roman" panose="02020603050405020304" pitchFamily="18" charset="0"/>
                <a:cs typeface="Times New Roman" panose="02020603050405020304" pitchFamily="18" charset="0"/>
              </a:rPr>
              <a:t> which are set before training a model</a:t>
            </a:r>
          </a:p>
          <a:p>
            <a:pPr marL="457200" indent="-317500" algn="l" defTabSz="457200">
              <a:buClr>
                <a:srgbClr val="000000"/>
              </a:buClr>
              <a:buSzPct val="145000"/>
              <a:buFont typeface="Times New Roman" panose="02020603050405020304"/>
              <a:buChar char="•"/>
              <a:defRPr sz="2865">
                <a:latin typeface="Helvetica"/>
                <a:ea typeface="Helvetica"/>
                <a:cs typeface="Helvetica"/>
                <a:sym typeface="Helvetica"/>
              </a:defRPr>
            </a:pPr>
            <a:r>
              <a:rPr lang="en-IN" sz="2015" b="1" dirty="0" err="1">
                <a:latin typeface="Times New Roman" panose="02020603050405020304" pitchFamily="18" charset="0"/>
                <a:cs typeface="Times New Roman" panose="02020603050405020304" pitchFamily="18" charset="0"/>
              </a:rPr>
              <a:t>Parameter:</a:t>
            </a:r>
            <a:r>
              <a:rPr lang="en-IN" sz="2015" dirty="0" err="1">
                <a:latin typeface="Times New Roman" panose="02020603050405020304" pitchFamily="18" charset="0"/>
                <a:cs typeface="Times New Roman" panose="02020603050405020304" pitchFamily="18" charset="0"/>
              </a:rPr>
              <a:t>A</a:t>
            </a:r>
            <a:r>
              <a:rPr lang="en-IN" sz="2015" dirty="0">
                <a:latin typeface="Times New Roman" panose="02020603050405020304" pitchFamily="18" charset="0"/>
                <a:cs typeface="Times New Roman" panose="02020603050405020304" pitchFamily="18" charset="0"/>
              </a:rPr>
              <a:t> variable of a model that ML System trains on its own.</a:t>
            </a:r>
          </a:p>
          <a:p>
            <a:pPr marL="457200" indent="-317500" algn="l" defTabSz="457200">
              <a:buClr>
                <a:srgbClr val="000000"/>
              </a:buClr>
              <a:buSzPct val="145000"/>
              <a:buFont typeface="Times New Roman" panose="02020603050405020304"/>
              <a:buChar char="•"/>
              <a:defRPr sz="2865">
                <a:latin typeface="Helvetica"/>
                <a:ea typeface="Helvetica"/>
                <a:cs typeface="Helvetica"/>
                <a:sym typeface="Helvetica"/>
              </a:defRPr>
            </a:pPr>
            <a:r>
              <a:rPr lang="en-IN" sz="2015" b="1" dirty="0" err="1">
                <a:latin typeface="Times New Roman" panose="02020603050405020304" pitchFamily="18" charset="0"/>
                <a:cs typeface="Times New Roman" panose="02020603050405020304" pitchFamily="18" charset="0"/>
              </a:rPr>
              <a:t>Target:</a:t>
            </a:r>
            <a:r>
              <a:rPr lang="en-US" altLang="en-IN" sz="2015" b="1" dirty="0" err="1">
                <a:latin typeface="Times New Roman" panose="02020603050405020304" pitchFamily="18" charset="0"/>
                <a:cs typeface="Times New Roman" panose="02020603050405020304" pitchFamily="18" charset="0"/>
              </a:rPr>
              <a:t> </a:t>
            </a:r>
            <a:r>
              <a:rPr lang="en-IN" sz="2015" dirty="0" err="1">
                <a:latin typeface="Times New Roman" panose="02020603050405020304" pitchFamily="18" charset="0"/>
                <a:cs typeface="Times New Roman" panose="02020603050405020304" pitchFamily="18" charset="0"/>
              </a:rPr>
              <a:t>Output</a:t>
            </a:r>
            <a:r>
              <a:rPr lang="en-IN" sz="2015" dirty="0">
                <a:latin typeface="Times New Roman" panose="02020603050405020304" pitchFamily="18" charset="0"/>
                <a:cs typeface="Times New Roman" panose="02020603050405020304" pitchFamily="18" charset="0"/>
              </a:rPr>
              <a:t> of the input variable also called as Dependent variable or Response variable.</a:t>
            </a:r>
          </a:p>
          <a:p>
            <a:pPr marL="457200" indent="-317500" algn="l" defTabSz="457200">
              <a:buClr>
                <a:srgbClr val="000000"/>
              </a:buClr>
              <a:buSzPct val="145000"/>
              <a:buFont typeface="Times New Roman" panose="02020603050405020304"/>
              <a:buChar char="•"/>
              <a:defRPr sz="2865">
                <a:latin typeface="Helvetica"/>
                <a:ea typeface="Helvetica"/>
                <a:cs typeface="Helvetica"/>
                <a:sym typeface="Helvetica"/>
              </a:defRPr>
            </a:pPr>
            <a:endParaRPr sz="2015"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Rectangle"/>
          <p:cNvSpPr/>
          <p:nvPr/>
        </p:nvSpPr>
        <p:spPr>
          <a:xfrm>
            <a:off x="1506141" y="-44648"/>
            <a:ext cx="2436270" cy="6947297"/>
          </a:xfrm>
          <a:prstGeom prst="rect">
            <a:avLst/>
          </a:prstGeom>
          <a:solidFill>
            <a:schemeClr val="accent5">
              <a:hueOff val="-82419"/>
              <a:satOff val="-9507"/>
              <a:lumOff val="-16337"/>
            </a:schemeClr>
          </a:solidFill>
          <a:ln w="12700">
            <a:miter lim="400000"/>
          </a:ln>
        </p:spPr>
        <p:txBody>
          <a:bodyPr lIns="35718" tIns="35718" rIns="35718" bIns="35718" anchor="ctr"/>
          <a:lstStyle/>
          <a:p>
            <a:pPr>
              <a:defRPr sz="2200" b="0">
                <a:solidFill>
                  <a:srgbClr val="FFFFFF"/>
                </a:solidFill>
                <a:latin typeface="+mn-lt"/>
                <a:ea typeface="+mn-ea"/>
                <a:cs typeface="+mn-cs"/>
                <a:sym typeface="Helvetica Neue Medium"/>
              </a:defRPr>
            </a:pPr>
            <a:endParaRPr sz="1545"/>
          </a:p>
        </p:txBody>
      </p:sp>
      <p:pic>
        <p:nvPicPr>
          <p:cNvPr id="464" name="Oval Oval" descr="Oval Oval"/>
          <p:cNvPicPr/>
          <p:nvPr/>
        </p:nvPicPr>
        <p:blipFill>
          <a:blip r:embed="rId2"/>
          <a:stretch>
            <a:fillRect/>
          </a:stretch>
        </p:blipFill>
        <p:spPr>
          <a:xfrm rot="6506688">
            <a:off x="1573449" y="2506113"/>
            <a:ext cx="2301652" cy="2267546"/>
          </a:xfrm>
          <a:prstGeom prst="rect">
            <a:avLst/>
          </a:prstGeom>
        </p:spPr>
      </p:pic>
      <p:sp>
        <p:nvSpPr>
          <p:cNvPr id="466" name="Main steps to follow"/>
          <p:cNvSpPr txBox="1"/>
          <p:nvPr/>
        </p:nvSpPr>
        <p:spPr>
          <a:xfrm>
            <a:off x="1640932" y="3545952"/>
            <a:ext cx="2166687" cy="456565"/>
          </a:xfrm>
          <a:prstGeom prst="rect">
            <a:avLst/>
          </a:prstGeom>
          <a:ln w="12700">
            <a:miter lim="400000"/>
          </a:ln>
        </p:spPr>
        <p:txBody>
          <a:bodyPr lIns="35718" tIns="35718" rIns="35718" bIns="35718" anchor="ctr">
            <a:spAutoFit/>
          </a:bodyPr>
          <a:lstStyle>
            <a:lvl1pPr defTabSz="457200">
              <a:defRPr sz="3565" b="0">
                <a:solidFill>
                  <a:srgbClr val="FFFFFF"/>
                </a:solidFill>
                <a:latin typeface="Herculanum"/>
                <a:ea typeface="Herculanum"/>
                <a:cs typeface="Herculanum"/>
                <a:sym typeface="Herculanum"/>
              </a:defRPr>
            </a:lvl1pPr>
          </a:lstStyle>
          <a:p>
            <a:r>
              <a:rPr lang="en-IN" sz="2505" dirty="0"/>
              <a:t>Key points</a:t>
            </a:r>
            <a:endParaRPr sz="845" b="1" dirty="0">
              <a:latin typeface="Times"/>
              <a:ea typeface="Times"/>
              <a:cs typeface="Times"/>
              <a:sym typeface="Times"/>
            </a:endParaRPr>
          </a:p>
        </p:txBody>
      </p:sp>
      <p:sp>
        <p:nvSpPr>
          <p:cNvPr id="467" name="Get the data  (real world data)…"/>
          <p:cNvSpPr txBox="1"/>
          <p:nvPr/>
        </p:nvSpPr>
        <p:spPr>
          <a:xfrm>
            <a:off x="4071181" y="1365627"/>
            <a:ext cx="6570887" cy="5036185"/>
          </a:xfrm>
          <a:prstGeom prst="rect">
            <a:avLst/>
          </a:prstGeom>
          <a:ln w="12700">
            <a:miter lim="400000"/>
          </a:ln>
        </p:spPr>
        <p:txBody>
          <a:bodyPr lIns="35718" tIns="35718" rIns="35718" bIns="35718" anchor="ctr">
            <a:spAutoFit/>
          </a:bodyPr>
          <a:lstStyle/>
          <a:p>
            <a:pPr marL="457200" indent="-317500" algn="l" defTabSz="457200">
              <a:buClr>
                <a:srgbClr val="000000"/>
              </a:buClr>
              <a:buSzPct val="145000"/>
              <a:buFont typeface="Times New Roman" panose="02020603050405020304"/>
              <a:buChar char="•"/>
              <a:defRPr sz="2865">
                <a:latin typeface="Helvetica"/>
                <a:ea typeface="Helvetica"/>
                <a:cs typeface="Helvetica"/>
                <a:sym typeface="Helvetica"/>
              </a:defRPr>
            </a:pPr>
            <a:r>
              <a:rPr lang="en-IN" sz="2015" b="1" dirty="0">
                <a:latin typeface="Times New Roman" panose="02020603050405020304" pitchFamily="18" charset="0"/>
                <a:cs typeface="Times New Roman" panose="02020603050405020304" pitchFamily="18" charset="0"/>
              </a:rPr>
              <a:t>Feature : </a:t>
            </a:r>
            <a:r>
              <a:rPr lang="en-IN" sz="2015" dirty="0">
                <a:latin typeface="Times New Roman" panose="02020603050405020304" pitchFamily="18" charset="0"/>
                <a:cs typeface="Times New Roman" panose="02020603050405020304" pitchFamily="18" charset="0"/>
              </a:rPr>
              <a:t>Individual Independent variables that act as input in your </a:t>
            </a:r>
            <a:r>
              <a:rPr lang="en-IN" sz="2015" dirty="0" err="1">
                <a:latin typeface="Times New Roman" panose="02020603050405020304" pitchFamily="18" charset="0"/>
                <a:cs typeface="Times New Roman" panose="02020603050405020304" pitchFamily="18" charset="0"/>
              </a:rPr>
              <a:t>system.These</a:t>
            </a:r>
            <a:r>
              <a:rPr lang="en-IN" sz="2015" dirty="0">
                <a:latin typeface="Times New Roman" panose="02020603050405020304" pitchFamily="18" charset="0"/>
                <a:cs typeface="Times New Roman" panose="02020603050405020304" pitchFamily="18" charset="0"/>
              </a:rPr>
              <a:t> are also called as Independent variables or Predictor variables.</a:t>
            </a:r>
          </a:p>
          <a:p>
            <a:pPr marL="457200" indent="-317500" algn="l" defTabSz="457200">
              <a:buClr>
                <a:srgbClr val="000000"/>
              </a:buClr>
              <a:buSzPct val="145000"/>
              <a:buFont typeface="Times New Roman" panose="02020603050405020304"/>
              <a:buChar char="•"/>
              <a:defRPr sz="2865">
                <a:latin typeface="Helvetica"/>
                <a:ea typeface="Helvetica"/>
                <a:cs typeface="Helvetica"/>
                <a:sym typeface="Helvetica"/>
              </a:defRPr>
            </a:pPr>
            <a:endParaRPr lang="en-IN" sz="2015" dirty="0">
              <a:latin typeface="Times New Roman" panose="02020603050405020304" pitchFamily="18" charset="0"/>
              <a:cs typeface="Times New Roman" panose="02020603050405020304" pitchFamily="18" charset="0"/>
            </a:endParaRPr>
          </a:p>
          <a:p>
            <a:pPr marL="457200" indent="-317500" algn="l" defTabSz="457200">
              <a:buClr>
                <a:srgbClr val="000000"/>
              </a:buClr>
              <a:buSzPct val="145000"/>
              <a:buFont typeface="Times New Roman" panose="02020603050405020304"/>
              <a:buChar char="•"/>
              <a:defRPr sz="2865">
                <a:latin typeface="Helvetica"/>
                <a:ea typeface="Helvetica"/>
                <a:cs typeface="Helvetica"/>
                <a:sym typeface="Helvetica"/>
              </a:defRPr>
            </a:pPr>
            <a:r>
              <a:rPr lang="en-IN" sz="2015" b="1" dirty="0">
                <a:latin typeface="Times New Roman" panose="02020603050405020304" pitchFamily="18" charset="0"/>
                <a:cs typeface="Times New Roman" panose="02020603050405020304" pitchFamily="18" charset="0"/>
              </a:rPr>
              <a:t>Label :</a:t>
            </a:r>
            <a:r>
              <a:rPr lang="en-IN" sz="2015" dirty="0">
                <a:latin typeface="Times New Roman" panose="02020603050405020304" pitchFamily="18" charset="0"/>
                <a:cs typeface="Times New Roman" panose="02020603050405020304" pitchFamily="18" charset="0"/>
              </a:rPr>
              <a:t> Labels are the final </a:t>
            </a:r>
            <a:r>
              <a:rPr lang="en-IN" sz="2015" dirty="0" err="1">
                <a:latin typeface="Times New Roman" panose="02020603050405020304" pitchFamily="18" charset="0"/>
                <a:cs typeface="Times New Roman" panose="02020603050405020304" pitchFamily="18" charset="0"/>
              </a:rPr>
              <a:t>output,such</a:t>
            </a:r>
            <a:r>
              <a:rPr lang="en-IN" sz="2015" dirty="0">
                <a:latin typeface="Times New Roman" panose="02020603050405020304" pitchFamily="18" charset="0"/>
                <a:cs typeface="Times New Roman" panose="02020603050405020304" pitchFamily="18" charset="0"/>
              </a:rPr>
              <a:t> as output classes.</a:t>
            </a:r>
          </a:p>
          <a:p>
            <a:pPr marL="139700" indent="0" algn="l" defTabSz="457200">
              <a:buClr>
                <a:srgbClr val="000000"/>
              </a:buClr>
              <a:buSzPct val="145000"/>
              <a:buFont typeface="Times New Roman" panose="02020603050405020304"/>
              <a:buNone/>
              <a:defRPr sz="2865">
                <a:latin typeface="Helvetica"/>
                <a:ea typeface="Helvetica"/>
                <a:cs typeface="Helvetica"/>
                <a:sym typeface="Helvetica"/>
              </a:defRPr>
            </a:pPr>
            <a:endParaRPr lang="en-IN" sz="2015" dirty="0">
              <a:latin typeface="Times New Roman" panose="02020603050405020304" pitchFamily="18" charset="0"/>
              <a:cs typeface="Times New Roman" panose="02020603050405020304" pitchFamily="18" charset="0"/>
            </a:endParaRPr>
          </a:p>
          <a:p>
            <a:pPr marL="457200" indent="-317500" algn="l" defTabSz="457200">
              <a:buClr>
                <a:srgbClr val="000000"/>
              </a:buClr>
              <a:buSzPct val="145000"/>
              <a:buFont typeface="Times New Roman" panose="02020603050405020304"/>
              <a:buChar char="•"/>
              <a:defRPr sz="2865">
                <a:latin typeface="Helvetica"/>
                <a:ea typeface="Helvetica"/>
                <a:cs typeface="Helvetica"/>
                <a:sym typeface="Helvetica"/>
              </a:defRPr>
            </a:pPr>
            <a:r>
              <a:rPr lang="en-IN" sz="2015" b="1" dirty="0">
                <a:latin typeface="Times New Roman" panose="02020603050405020304" pitchFamily="18" charset="0"/>
                <a:cs typeface="Times New Roman" panose="02020603050405020304" pitchFamily="18" charset="0"/>
              </a:rPr>
              <a:t>Fit :</a:t>
            </a:r>
            <a:r>
              <a:rPr lang="en-IN" sz="2015" dirty="0">
                <a:latin typeface="Times New Roman" panose="02020603050405020304" pitchFamily="18" charset="0"/>
                <a:cs typeface="Times New Roman" panose="02020603050405020304" pitchFamily="18" charset="0"/>
              </a:rPr>
              <a:t> Capture patterns from provided </a:t>
            </a:r>
            <a:r>
              <a:rPr lang="en-IN" sz="2015" dirty="0" err="1">
                <a:latin typeface="Times New Roman" panose="02020603050405020304" pitchFamily="18" charset="0"/>
                <a:cs typeface="Times New Roman" panose="02020603050405020304" pitchFamily="18" charset="0"/>
              </a:rPr>
              <a:t>data.Heart</a:t>
            </a:r>
            <a:r>
              <a:rPr lang="en-IN" sz="2015" dirty="0">
                <a:latin typeface="Times New Roman" panose="02020603050405020304" pitchFamily="18" charset="0"/>
                <a:cs typeface="Times New Roman" panose="02020603050405020304" pitchFamily="18" charset="0"/>
              </a:rPr>
              <a:t> of Modelling.</a:t>
            </a:r>
          </a:p>
          <a:p>
            <a:pPr marL="457200" indent="-317500" algn="l" defTabSz="457200">
              <a:buClr>
                <a:srgbClr val="000000"/>
              </a:buClr>
              <a:buSzPct val="145000"/>
              <a:buFont typeface="Times New Roman" panose="02020603050405020304"/>
              <a:buChar char="•"/>
              <a:defRPr sz="2865">
                <a:latin typeface="Helvetica"/>
                <a:ea typeface="Helvetica"/>
                <a:cs typeface="Helvetica"/>
                <a:sym typeface="Helvetica"/>
              </a:defRPr>
            </a:pPr>
            <a:endParaRPr lang="en-IN" sz="2015" dirty="0">
              <a:latin typeface="Times New Roman" panose="02020603050405020304" pitchFamily="18" charset="0"/>
              <a:cs typeface="Times New Roman" panose="02020603050405020304" pitchFamily="18" charset="0"/>
            </a:endParaRPr>
          </a:p>
          <a:p>
            <a:pPr marL="457200" indent="-317500" algn="l" defTabSz="457200">
              <a:buClr>
                <a:srgbClr val="000000"/>
              </a:buClr>
              <a:buSzPct val="145000"/>
              <a:buFont typeface="Times New Roman" panose="02020603050405020304"/>
              <a:buChar char="•"/>
              <a:defRPr sz="2865">
                <a:latin typeface="Helvetica"/>
                <a:ea typeface="Helvetica"/>
                <a:cs typeface="Helvetica"/>
                <a:sym typeface="Helvetica"/>
              </a:defRPr>
            </a:pPr>
            <a:r>
              <a:rPr lang="en-IN" sz="2015" b="1" dirty="0">
                <a:latin typeface="Times New Roman" panose="02020603050405020304" pitchFamily="18" charset="0"/>
                <a:cs typeface="Times New Roman" panose="02020603050405020304" pitchFamily="18" charset="0"/>
              </a:rPr>
              <a:t>Evaluate :</a:t>
            </a:r>
            <a:r>
              <a:rPr lang="en-IN" sz="2015" dirty="0">
                <a:latin typeface="Times New Roman" panose="02020603050405020304" pitchFamily="18" charset="0"/>
                <a:cs typeface="Times New Roman" panose="02020603050405020304" pitchFamily="18" charset="0"/>
              </a:rPr>
              <a:t> Determine how accurate the model’s predictions are.</a:t>
            </a:r>
          </a:p>
          <a:p>
            <a:pPr marL="139700" indent="0" algn="l" defTabSz="457200">
              <a:buClr>
                <a:srgbClr val="000000"/>
              </a:buClr>
              <a:buSzPct val="145000"/>
              <a:buFont typeface="Times New Roman" panose="02020603050405020304"/>
              <a:buNone/>
              <a:defRPr sz="2865">
                <a:latin typeface="Helvetica"/>
                <a:ea typeface="Helvetica"/>
                <a:cs typeface="Helvetica"/>
                <a:sym typeface="Helvetica"/>
              </a:defRPr>
            </a:pPr>
            <a:endParaRPr lang="en-IN" sz="2015" dirty="0">
              <a:latin typeface="Times New Roman" panose="02020603050405020304" pitchFamily="18" charset="0"/>
              <a:cs typeface="Times New Roman" panose="02020603050405020304" pitchFamily="18" charset="0"/>
            </a:endParaRPr>
          </a:p>
          <a:p>
            <a:pPr marL="457200" indent="-317500" algn="l" defTabSz="457200">
              <a:buClr>
                <a:srgbClr val="000000"/>
              </a:buClr>
              <a:buSzPct val="145000"/>
              <a:buFont typeface="Times New Roman" panose="02020603050405020304"/>
              <a:buChar char="•"/>
              <a:defRPr sz="2865">
                <a:latin typeface="Helvetica"/>
                <a:ea typeface="Helvetica"/>
                <a:cs typeface="Helvetica"/>
                <a:sym typeface="Helvetica"/>
              </a:defRPr>
            </a:pPr>
            <a:r>
              <a:rPr lang="en-IN" sz="2015" b="1" dirty="0">
                <a:latin typeface="Times New Roman" panose="02020603050405020304" pitchFamily="18" charset="0"/>
                <a:cs typeface="Times New Roman" panose="02020603050405020304" pitchFamily="18" charset="0"/>
              </a:rPr>
              <a:t>Regularization :</a:t>
            </a:r>
            <a:r>
              <a:rPr lang="en-IN" sz="2015" dirty="0">
                <a:latin typeface="Times New Roman" panose="02020603050405020304" pitchFamily="18" charset="0"/>
                <a:cs typeface="Times New Roman" panose="02020603050405020304" pitchFamily="18" charset="0"/>
              </a:rPr>
              <a:t> Method to estimate a preferred complexity of Machine Learning so that the model </a:t>
            </a:r>
            <a:r>
              <a:rPr lang="en-IN" sz="2015" dirty="0" err="1">
                <a:latin typeface="Times New Roman" panose="02020603050405020304" pitchFamily="18" charset="0"/>
                <a:cs typeface="Times New Roman" panose="02020603050405020304" pitchFamily="18" charset="0"/>
              </a:rPr>
              <a:t>generalizes,by</a:t>
            </a:r>
            <a:r>
              <a:rPr lang="en-IN" sz="2015" dirty="0">
                <a:latin typeface="Times New Roman" panose="02020603050405020304" pitchFamily="18" charset="0"/>
                <a:cs typeface="Times New Roman" panose="02020603050405020304" pitchFamily="18" charset="0"/>
              </a:rPr>
              <a:t> avoiding underfitting and overfitting.</a:t>
            </a:r>
          </a:p>
          <a:p>
            <a:pPr marL="457200" indent="-317500" algn="l" defTabSz="457200">
              <a:buClr>
                <a:srgbClr val="000000"/>
              </a:buClr>
              <a:buSzPct val="145000"/>
              <a:buFont typeface="Times New Roman" panose="02020603050405020304"/>
              <a:buChar char="•"/>
              <a:defRPr sz="2865">
                <a:latin typeface="Helvetica"/>
                <a:ea typeface="Helvetica"/>
                <a:cs typeface="Helvetica"/>
                <a:sym typeface="Helvetica"/>
              </a:defRPr>
            </a:pPr>
            <a:endParaRPr sz="2015"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Feature Engineering</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7565" y="1407160"/>
            <a:ext cx="10673715" cy="5256530"/>
          </a:xfrm>
        </p:spPr>
        <p:txBody>
          <a:bodyPr>
            <a:noAutofit/>
          </a:bodyPr>
          <a:lstStyle/>
          <a:p>
            <a:pPr algn="l">
              <a:defRPr>
                <a:latin typeface="Helvetica"/>
                <a:ea typeface="Helvetica"/>
                <a:cs typeface="Helvetica"/>
                <a:sym typeface="Helvetica"/>
              </a:defRPr>
            </a:pPr>
            <a:endParaRPr lang="en-US" sz="1700" dirty="0">
              <a:latin typeface="Times New Roman" panose="02020603050405020304" pitchFamily="18" charset="0"/>
              <a:cs typeface="Times New Roman" panose="02020603050405020304" pitchFamily="18" charset="0"/>
            </a:endParaRPr>
          </a:p>
          <a:p>
            <a:pPr algn="l">
              <a:defRPr>
                <a:latin typeface="Helvetica"/>
                <a:ea typeface="Helvetica"/>
                <a:cs typeface="Helvetica"/>
                <a:sym typeface="Helvetica"/>
              </a:defRPr>
            </a:pPr>
            <a:r>
              <a:rPr lang="en-US" sz="2000" dirty="0">
                <a:latin typeface="Times New Roman" panose="02020603050405020304" pitchFamily="18" charset="0"/>
                <a:cs typeface="Times New Roman" panose="02020603050405020304" pitchFamily="18" charset="0"/>
              </a:rPr>
              <a:t>Features are  individual independent variables. It is an attribute of a dataset. </a:t>
            </a:r>
          </a:p>
          <a:p>
            <a:pPr algn="l">
              <a:defRPr>
                <a:latin typeface="Helvetica"/>
                <a:ea typeface="Helvetica"/>
                <a:cs typeface="Helvetica"/>
                <a:sym typeface="Helvetica"/>
              </a:defRPr>
            </a:pPr>
            <a:r>
              <a:rPr lang="en-US" sz="2000" b="1" dirty="0">
                <a:latin typeface="Times New Roman" panose="02020603050405020304" pitchFamily="18" charset="0"/>
                <a:cs typeface="Times New Roman" panose="02020603050405020304" pitchFamily="18" charset="0"/>
              </a:rPr>
              <a:t>Feature Engineering </a:t>
            </a:r>
            <a:r>
              <a:rPr lang="en-US" sz="2000" dirty="0">
                <a:latin typeface="Times New Roman" panose="02020603050405020304" pitchFamily="18" charset="0"/>
                <a:cs typeface="Times New Roman" panose="02020603050405020304" pitchFamily="18" charset="0"/>
              </a:rPr>
              <a:t>- Translating a dataset into features which will be able to represent the dataset more effectively and result in a better learning performance </a:t>
            </a:r>
          </a:p>
          <a:p>
            <a:pPr marL="0" indent="0" algn="l">
              <a:buNone/>
              <a:defRPr>
                <a:latin typeface="Helvetica"/>
                <a:ea typeface="Helvetica"/>
                <a:cs typeface="Helvetica"/>
                <a:sym typeface="Helvetica"/>
              </a:defRPr>
            </a:pPr>
            <a:r>
              <a:rPr lang="en-US" sz="2000" dirty="0">
                <a:latin typeface="Times New Roman" panose="02020603050405020304" pitchFamily="18" charset="0"/>
                <a:cs typeface="Times New Roman" panose="02020603050405020304" pitchFamily="18" charset="0"/>
              </a:rPr>
              <a:t>    It has two major elements :</a:t>
            </a:r>
          </a:p>
          <a:p>
            <a:pPr algn="l">
              <a:defRPr>
                <a:latin typeface="Helvetica"/>
                <a:ea typeface="Helvetica"/>
                <a:cs typeface="Helvetica"/>
                <a:sym typeface="Helvetica"/>
              </a:defRPr>
            </a:pPr>
            <a:r>
              <a:rPr lang="en-US" sz="2000" b="1" dirty="0">
                <a:latin typeface="Times New Roman" panose="02020603050405020304" pitchFamily="18" charset="0"/>
                <a:cs typeface="Times New Roman" panose="02020603050405020304" pitchFamily="18" charset="0"/>
              </a:rPr>
              <a:t>Feature Transformation </a:t>
            </a:r>
          </a:p>
          <a:p>
            <a:pPr algn="l">
              <a:defRPr>
                <a:latin typeface="Helvetica"/>
                <a:ea typeface="Helvetica"/>
                <a:cs typeface="Helvetica"/>
                <a:sym typeface="Helvetica"/>
              </a:defRPr>
            </a:pPr>
            <a:r>
              <a:rPr lang="en-US" sz="2000" b="1" dirty="0">
                <a:latin typeface="Times New Roman" panose="02020603050405020304" pitchFamily="18" charset="0"/>
                <a:cs typeface="Times New Roman" panose="02020603050405020304" pitchFamily="18" charset="0"/>
              </a:rPr>
              <a:t>Feature Subset-selection.</a:t>
            </a:r>
          </a:p>
          <a:p>
            <a:pPr algn="l">
              <a:defRPr>
                <a:latin typeface="Helvetica"/>
                <a:ea typeface="Helvetica"/>
                <a:cs typeface="Helvetica"/>
                <a:sym typeface="Helvetica"/>
              </a:defRPr>
            </a:pPr>
            <a:endParaRPr lang="en-US" sz="2000" b="1" dirty="0">
              <a:latin typeface="Times New Roman" panose="02020603050405020304" pitchFamily="18" charset="0"/>
              <a:cs typeface="Times New Roman" panose="02020603050405020304" pitchFamily="18" charset="0"/>
            </a:endParaRPr>
          </a:p>
          <a:p>
            <a:pPr algn="l">
              <a:defRPr>
                <a:latin typeface="Helvetica"/>
                <a:ea typeface="Helvetica"/>
                <a:cs typeface="Helvetica"/>
                <a:sym typeface="Helvetica"/>
              </a:defRPr>
            </a:pPr>
            <a:r>
              <a:rPr lang="en-US" sz="2000" b="1" dirty="0">
                <a:latin typeface="Times New Roman" panose="02020603050405020304" pitchFamily="18" charset="0"/>
                <a:cs typeface="Times New Roman" panose="02020603050405020304" pitchFamily="18" charset="0"/>
              </a:rPr>
              <a:t>Feature Transformation </a:t>
            </a:r>
            <a:r>
              <a:rPr lang="en-US" sz="2000" dirty="0">
                <a:latin typeface="Times New Roman" panose="02020603050405020304" pitchFamily="18" charset="0"/>
                <a:cs typeface="Times New Roman" panose="02020603050405020304" pitchFamily="18" charset="0"/>
              </a:rPr>
              <a:t>-  Transforms the data- structured or unstructured into a new set of features which can represent the underlying problem which machine learning is trying to solve. There are two variants of Feature Transformation </a:t>
            </a:r>
          </a:p>
          <a:p>
            <a:pPr marL="0" indent="0" algn="l">
              <a:buNone/>
              <a:defRPr>
                <a:latin typeface="Helvetica"/>
                <a:ea typeface="Helvetica"/>
                <a:cs typeface="Helvetica"/>
                <a:sym typeface="Helvetica"/>
              </a:defRPr>
            </a:pPr>
            <a:endParaRPr lang="en-US" sz="2000" dirty="0">
              <a:latin typeface="Times New Roman" panose="02020603050405020304" pitchFamily="18" charset="0"/>
              <a:cs typeface="Times New Roman" panose="02020603050405020304" pitchFamily="18" charset="0"/>
            </a:endParaRPr>
          </a:p>
          <a:p>
            <a:pPr algn="l">
              <a:defRPr>
                <a:latin typeface="Helvetica"/>
                <a:ea typeface="Helvetica"/>
                <a:cs typeface="Helvetica"/>
                <a:sym typeface="Helvetica"/>
              </a:defRPr>
            </a:pPr>
            <a:r>
              <a:rPr lang="en-US" sz="2000" b="1" dirty="0">
                <a:latin typeface="Times New Roman" panose="02020603050405020304" pitchFamily="18" charset="0"/>
                <a:cs typeface="Times New Roman" panose="02020603050405020304" pitchFamily="18" charset="0"/>
              </a:rPr>
              <a:t>Feature Construction  </a:t>
            </a:r>
          </a:p>
          <a:p>
            <a:pPr algn="l">
              <a:defRPr>
                <a:latin typeface="Helvetica"/>
                <a:ea typeface="Helvetica"/>
                <a:cs typeface="Helvetica"/>
                <a:sym typeface="Helvetica"/>
              </a:defRPr>
            </a:pPr>
            <a:r>
              <a:rPr lang="en-US" sz="2000" b="1" dirty="0">
                <a:latin typeface="Times New Roman" panose="02020603050405020304" pitchFamily="18" charset="0"/>
                <a:cs typeface="Times New Roman" panose="02020603050405020304" pitchFamily="18" charset="0"/>
              </a:rPr>
              <a:t>Feature Extraction.</a:t>
            </a:r>
          </a:p>
          <a:p>
            <a:pPr algn="l">
              <a:defRPr>
                <a:latin typeface="Helvetica"/>
                <a:ea typeface="Helvetica"/>
                <a:cs typeface="Helvetica"/>
                <a:sym typeface="Helvetica"/>
              </a:defRPr>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gn="l">
              <a:buNone/>
              <a:defRPr>
                <a:latin typeface="Helvetica"/>
                <a:ea typeface="Helvetica"/>
                <a:cs typeface="Helvetica"/>
                <a:sym typeface="Helvetica"/>
              </a:defRPr>
            </a:pPr>
            <a:endParaRPr lang="en-US" sz="1700" b="0" dirty="0">
              <a:latin typeface="Times New Roman" panose="02020603050405020304" pitchFamily="18" charset="0"/>
              <a:cs typeface="Times New Roman" panose="02020603050405020304" pitchFamily="18" charset="0"/>
            </a:endParaRPr>
          </a:p>
          <a:p>
            <a:pPr algn="l">
              <a:defRPr>
                <a:latin typeface="Helvetica"/>
                <a:ea typeface="Helvetica"/>
                <a:cs typeface="Helvetica"/>
                <a:sym typeface="Helvetica"/>
              </a:defRPr>
            </a:pPr>
            <a:r>
              <a:rPr lang="en-US" sz="2000" b="0" dirty="0">
                <a:latin typeface="Times New Roman" panose="02020603050405020304" pitchFamily="18" charset="0"/>
                <a:cs typeface="Times New Roman" panose="02020603050405020304" pitchFamily="18" charset="0"/>
              </a:rPr>
              <a:t>Feature Construction process discovers missing information about the relationships between features and augments the feature space by creating additional features.</a:t>
            </a:r>
          </a:p>
          <a:p>
            <a:pPr algn="l">
              <a:defRPr>
                <a:latin typeface="Helvetica"/>
                <a:ea typeface="Helvetica"/>
                <a:cs typeface="Helvetica"/>
                <a:sym typeface="Helvetica"/>
              </a:defRPr>
            </a:pPr>
            <a:endParaRPr lang="en-US" sz="2000" b="0" dirty="0">
              <a:latin typeface="Times New Roman" panose="02020603050405020304" pitchFamily="18" charset="0"/>
              <a:cs typeface="Times New Roman" panose="02020603050405020304" pitchFamily="18" charset="0"/>
            </a:endParaRPr>
          </a:p>
          <a:p>
            <a:pPr algn="l">
              <a:defRPr>
                <a:latin typeface="Helvetica"/>
                <a:ea typeface="Helvetica"/>
                <a:cs typeface="Helvetica"/>
                <a:sym typeface="Helvetica"/>
              </a:defRPr>
            </a:pPr>
            <a:r>
              <a:rPr lang="en-US" sz="2000" dirty="0">
                <a:latin typeface="Times New Roman" panose="02020603050405020304" pitchFamily="18" charset="0"/>
                <a:cs typeface="Times New Roman" panose="02020603050405020304" pitchFamily="18" charset="0"/>
              </a:rPr>
              <a:t>Feature Extraction is the process of extracting or creating a new set of features from the original set of features by doing some transformation in order to remove redundancy. Thus new features can represent the data very likely to the old features.</a:t>
            </a:r>
          </a:p>
          <a:p>
            <a:pPr algn="l">
              <a:defRPr>
                <a:latin typeface="Helvetica"/>
                <a:ea typeface="Helvetica"/>
                <a:cs typeface="Helvetica"/>
                <a:sym typeface="Helvetica"/>
              </a:defRPr>
            </a:pPr>
            <a:endParaRPr lang="en-US" sz="2000" dirty="0">
              <a:latin typeface="Times New Roman" panose="02020603050405020304" pitchFamily="18" charset="0"/>
              <a:cs typeface="Times New Roman" panose="02020603050405020304" pitchFamily="18" charset="0"/>
            </a:endParaRPr>
          </a:p>
          <a:p>
            <a:pPr algn="l">
              <a:defRPr>
                <a:latin typeface="Helvetica"/>
                <a:ea typeface="Helvetica"/>
                <a:cs typeface="Helvetica"/>
                <a:sym typeface="Helvetica"/>
              </a:defRPr>
            </a:pPr>
            <a:r>
              <a:rPr lang="en-US" sz="2000" dirty="0">
                <a:latin typeface="Times New Roman" panose="02020603050405020304" pitchFamily="18" charset="0"/>
                <a:cs typeface="Times New Roman" panose="02020603050405020304" pitchFamily="18" charset="0"/>
              </a:rPr>
              <a:t>Unlike Feature Transformation, in case of  </a:t>
            </a:r>
            <a:r>
              <a:rPr lang="en-US" sz="2000" b="1" dirty="0">
                <a:latin typeface="Times New Roman" panose="02020603050405020304" pitchFamily="18" charset="0"/>
                <a:cs typeface="Times New Roman" panose="02020603050405020304" pitchFamily="18" charset="0"/>
              </a:rPr>
              <a:t>Feature Subset-selection (Feature Selection) </a:t>
            </a:r>
            <a:r>
              <a:rPr lang="en-US" sz="2000" dirty="0">
                <a:latin typeface="Times New Roman" panose="02020603050405020304" pitchFamily="18" charset="0"/>
                <a:cs typeface="Times New Roman" panose="02020603050405020304" pitchFamily="18" charset="0"/>
              </a:rPr>
              <a:t>no new feature is generated. The objective of feature selection is to derive a subset of features from the full feature set which is most meaningful in the context of a specific machine learning problem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
          <p:cNvSpPr txBox="1"/>
          <p:nvPr/>
        </p:nvSpPr>
        <p:spPr>
          <a:xfrm>
            <a:off x="5037667" y="1629568"/>
            <a:ext cx="6096000" cy="2996279"/>
          </a:xfrm>
          <a:prstGeom prst="rect">
            <a:avLst/>
          </a:prstGeom>
          <a:noFill/>
          <a:ln>
            <a:noFill/>
          </a:ln>
        </p:spPr>
        <p:txBody>
          <a:bodyPr spcFirstLastPara="1" wrap="square" lIns="121900" tIns="60933" rIns="121900" bIns="60933"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0" i="0" u="none" strike="noStrike" kern="0" cap="none" spc="0" normalizeH="0" baseline="0" noProof="0">
                <a:ln>
                  <a:noFill/>
                </a:ln>
                <a:solidFill>
                  <a:srgbClr val="FFFFFF"/>
                </a:solidFill>
                <a:effectLst/>
                <a:uLnTx/>
                <a:uFillTx/>
                <a:latin typeface="Arial"/>
                <a:cs typeface="Arial"/>
                <a:sym typeface="Arial"/>
              </a:rPr>
              <a:t>Feature scaling in machine learning is one of the most critical steps during the pre-processing of data before creating a machine learning model.</a:t>
            </a:r>
            <a:endParaRPr kumimoji="0" sz="1867"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0" i="0" u="none" strike="noStrike" kern="0" cap="none" spc="0" normalizeH="0" baseline="0" noProof="0">
                <a:ln>
                  <a:noFill/>
                </a:ln>
                <a:solidFill>
                  <a:srgbClr val="FFFFFF"/>
                </a:solidFill>
                <a:effectLst/>
                <a:uLnTx/>
                <a:uFillTx/>
                <a:latin typeface="Arial"/>
                <a:cs typeface="Arial"/>
                <a:sym typeface="Arial"/>
              </a:rPr>
              <a:t>Scaling can make a difference between a weak machine learning model and a better one.</a:t>
            </a:r>
            <a:endParaRPr kumimoji="0" sz="1867"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0" i="0" u="none" strike="noStrike" kern="0" cap="none" spc="0" normalizeH="0" baseline="0" noProof="0">
                <a:ln>
                  <a:noFill/>
                </a:ln>
                <a:solidFill>
                  <a:srgbClr val="FFFFFF"/>
                </a:solidFill>
                <a:effectLst/>
                <a:uLnTx/>
                <a:uFillTx/>
                <a:latin typeface="Arial"/>
                <a:cs typeface="Arial"/>
                <a:sym typeface="Arial"/>
              </a:rPr>
              <a:t>The most common techniques of feature scaling are Normalization and Standardization.</a:t>
            </a: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256" name="Google Shape;256;p2"/>
          <p:cNvSpPr/>
          <p:nvPr/>
        </p:nvSpPr>
        <p:spPr>
          <a:xfrm>
            <a:off x="452350" y="665164"/>
            <a:ext cx="4993200" cy="1928807"/>
          </a:xfrm>
          <a:prstGeom prst="rect">
            <a:avLst/>
          </a:prstGeom>
          <a:noFill/>
          <a:ln>
            <a:noFill/>
          </a:ln>
        </p:spPr>
        <p:txBody>
          <a:bodyPr spcFirstLastPara="1" wrap="square" lIns="121900" tIns="60933" rIns="121900" bIns="60933"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5867" b="1" i="0" u="none" strike="noStrike" kern="0" cap="none" spc="0" normalizeH="0" baseline="0" noProof="0" dirty="0">
                <a:ln>
                  <a:noFill/>
                </a:ln>
                <a:solidFill>
                  <a:srgbClr val="FFFFFF"/>
                </a:solidFill>
                <a:effectLst/>
                <a:uLnTx/>
                <a:uFillTx/>
                <a:latin typeface="Arial"/>
                <a:cs typeface="Arial"/>
                <a:sym typeface="Arial"/>
              </a:rPr>
              <a:t>Feature Scaling</a:t>
            </a:r>
            <a:endParaRPr kumimoji="0" sz="5867" b="1" i="0" u="none" strike="noStrike" kern="0" cap="none" spc="0" normalizeH="0" baseline="0" noProof="0" dirty="0">
              <a:ln>
                <a:noFill/>
              </a:ln>
              <a:solidFill>
                <a:srgbClr val="FFFFFF"/>
              </a:solidFill>
              <a:effectLst/>
              <a:uLnTx/>
              <a:uFillTx/>
              <a:latin typeface="Arial"/>
              <a:cs typeface="Arial"/>
              <a:sym typeface="Arial"/>
            </a:endParaRPr>
          </a:p>
        </p:txBody>
      </p:sp>
      <p:pic>
        <p:nvPicPr>
          <p:cNvPr id="257" name="Google Shape;257;p2"/>
          <p:cNvPicPr preferRelativeResize="0"/>
          <p:nvPr/>
        </p:nvPicPr>
        <p:blipFill rotWithShape="1">
          <a:blip r:embed="rId3">
            <a:alphaModFix/>
          </a:blip>
          <a:srcRect/>
          <a:stretch/>
        </p:blipFill>
        <p:spPr>
          <a:xfrm>
            <a:off x="609058" y="3939103"/>
            <a:ext cx="4146612" cy="26585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5"/>
          <p:cNvSpPr txBox="1"/>
          <p:nvPr/>
        </p:nvSpPr>
        <p:spPr>
          <a:xfrm>
            <a:off x="4697800" y="4603100"/>
            <a:ext cx="2560400" cy="895200"/>
          </a:xfrm>
          <a:prstGeom prst="rect">
            <a:avLst/>
          </a:prstGeom>
          <a:solidFill>
            <a:srgbClr val="FFFFFF"/>
          </a:solidFill>
          <a:ln>
            <a:noFill/>
          </a:ln>
        </p:spPr>
        <p:txBody>
          <a:bodyPr spcFirstLastPara="1" wrap="square" lIns="121900" tIns="121900" rIns="121900" bIns="121900" anchor="t"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300"/>
              <a:buFontTx/>
              <a:buNone/>
              <a:tabLst/>
              <a:defRPr/>
            </a:pPr>
            <a:r>
              <a:rPr kumimoji="0" lang="en-GB" sz="1733" b="1" i="0" u="none" strike="noStrike" kern="0" cap="none" spc="0" normalizeH="0" baseline="0" noProof="0">
                <a:ln>
                  <a:noFill/>
                </a:ln>
                <a:solidFill>
                  <a:srgbClr val="000000"/>
                </a:solidFill>
                <a:effectLst/>
                <a:uLnTx/>
                <a:uFillTx/>
                <a:latin typeface="Arial"/>
                <a:ea typeface="+mn-ea"/>
                <a:cs typeface="Arial"/>
                <a:sym typeface="Arial"/>
              </a:rPr>
              <a:t>MACHINE LEARNING ALGORITHMS</a:t>
            </a:r>
            <a:endParaRPr kumimoji="0" sz="800"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58" name="Google Shape;158;p5"/>
          <p:cNvCxnSpPr/>
          <p:nvPr/>
        </p:nvCxnSpPr>
        <p:spPr>
          <a:xfrm rot="10800000" flipH="1">
            <a:off x="2095000" y="3552033"/>
            <a:ext cx="2399200" cy="400"/>
          </a:xfrm>
          <a:prstGeom prst="straightConnector1">
            <a:avLst/>
          </a:prstGeom>
          <a:noFill/>
          <a:ln w="38100" cap="flat" cmpd="sng">
            <a:solidFill>
              <a:schemeClr val="dk2"/>
            </a:solidFill>
            <a:prstDash val="solid"/>
            <a:round/>
            <a:headEnd type="none" w="sm" len="sm"/>
            <a:tailEnd type="triangle" w="med" len="med"/>
          </a:ln>
        </p:spPr>
      </p:cxnSp>
      <p:cxnSp>
        <p:nvCxnSpPr>
          <p:cNvPr id="159" name="Google Shape;159;p5"/>
          <p:cNvCxnSpPr/>
          <p:nvPr/>
        </p:nvCxnSpPr>
        <p:spPr>
          <a:xfrm>
            <a:off x="2059200" y="5038633"/>
            <a:ext cx="2435600" cy="6400"/>
          </a:xfrm>
          <a:prstGeom prst="straightConnector1">
            <a:avLst/>
          </a:prstGeom>
          <a:noFill/>
          <a:ln w="38100" cap="flat" cmpd="sng">
            <a:solidFill>
              <a:schemeClr val="dk2"/>
            </a:solidFill>
            <a:prstDash val="solid"/>
            <a:round/>
            <a:headEnd type="none" w="sm" len="sm"/>
            <a:tailEnd type="triangle" w="med" len="med"/>
          </a:ln>
        </p:spPr>
      </p:cxnSp>
      <p:cxnSp>
        <p:nvCxnSpPr>
          <p:cNvPr id="160" name="Google Shape;160;p5"/>
          <p:cNvCxnSpPr/>
          <p:nvPr/>
        </p:nvCxnSpPr>
        <p:spPr>
          <a:xfrm rot="10800000" flipH="1">
            <a:off x="7383900" y="3552333"/>
            <a:ext cx="1766000" cy="18000"/>
          </a:xfrm>
          <a:prstGeom prst="straightConnector1">
            <a:avLst/>
          </a:prstGeom>
          <a:noFill/>
          <a:ln w="38100" cap="flat" cmpd="sng">
            <a:solidFill>
              <a:schemeClr val="dk2"/>
            </a:solidFill>
            <a:prstDash val="solid"/>
            <a:round/>
            <a:headEnd type="none" w="sm" len="sm"/>
            <a:tailEnd type="triangle" w="med" len="med"/>
          </a:ln>
        </p:spPr>
      </p:cxnSp>
      <p:cxnSp>
        <p:nvCxnSpPr>
          <p:cNvPr id="161" name="Google Shape;161;p5"/>
          <p:cNvCxnSpPr/>
          <p:nvPr/>
        </p:nvCxnSpPr>
        <p:spPr>
          <a:xfrm rot="10800000" flipH="1">
            <a:off x="7473467" y="5038500"/>
            <a:ext cx="1927200" cy="24400"/>
          </a:xfrm>
          <a:prstGeom prst="straightConnector1">
            <a:avLst/>
          </a:prstGeom>
          <a:noFill/>
          <a:ln w="38100" cap="flat" cmpd="sng">
            <a:solidFill>
              <a:schemeClr val="dk2"/>
            </a:solidFill>
            <a:prstDash val="solid"/>
            <a:round/>
            <a:headEnd type="none" w="sm" len="sm"/>
            <a:tailEnd type="triangle" w="med" len="med"/>
          </a:ln>
        </p:spPr>
      </p:cxnSp>
      <p:sp>
        <p:nvSpPr>
          <p:cNvPr id="162" name="Google Shape;162;p5"/>
          <p:cNvSpPr txBox="1"/>
          <p:nvPr/>
        </p:nvSpPr>
        <p:spPr>
          <a:xfrm>
            <a:off x="4658917" y="3122633"/>
            <a:ext cx="2560400" cy="895200"/>
          </a:xfrm>
          <a:prstGeom prst="rect">
            <a:avLst/>
          </a:prstGeom>
          <a:solidFill>
            <a:srgbClr val="FFFFFF"/>
          </a:solidFill>
          <a:ln>
            <a:noFill/>
          </a:ln>
        </p:spPr>
        <p:txBody>
          <a:bodyPr spcFirstLastPara="1" wrap="square" lIns="121900" tIns="121900" rIns="121900" bIns="121900" anchor="t"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300"/>
              <a:buFontTx/>
              <a:buNone/>
              <a:tabLst/>
              <a:defRPr/>
            </a:pPr>
            <a:r>
              <a:rPr kumimoji="0" lang="en-GB" sz="1733" b="1" i="0" u="none" strike="noStrike" kern="0" cap="none" spc="0" normalizeH="0" baseline="0" noProof="0">
                <a:ln>
                  <a:noFill/>
                </a:ln>
                <a:solidFill>
                  <a:srgbClr val="000000"/>
                </a:solidFill>
                <a:effectLst/>
                <a:uLnTx/>
                <a:uFillTx/>
                <a:latin typeface="Arial"/>
                <a:ea typeface="+mn-ea"/>
                <a:cs typeface="Arial"/>
                <a:sym typeface="Arial"/>
              </a:rPr>
              <a:t>RULE BASED PROGRAMS</a:t>
            </a:r>
            <a:endParaRPr kumimoji="0" sz="8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3" name="Google Shape;163;p5"/>
          <p:cNvSpPr txBox="1"/>
          <p:nvPr/>
        </p:nvSpPr>
        <p:spPr>
          <a:xfrm>
            <a:off x="4760533" y="2293167"/>
            <a:ext cx="2414000" cy="519200"/>
          </a:xfrm>
          <a:prstGeom prst="rect">
            <a:avLst/>
          </a:prstGeom>
          <a:solidFill>
            <a:srgbClr val="CC0000"/>
          </a:solidFill>
          <a:ln>
            <a:noFill/>
          </a:ln>
        </p:spPr>
        <p:txBody>
          <a:bodyPr spcFirstLastPara="1" wrap="square" lIns="121900" tIns="121900" rIns="121900" bIns="121900" anchor="t"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400"/>
              <a:buFontTx/>
              <a:buNone/>
              <a:tabLst/>
              <a:defRPr/>
            </a:pPr>
            <a:r>
              <a:rPr kumimoji="0" lang="en-GB" sz="1867" b="1" i="0" u="none" strike="noStrike" kern="0" cap="none" spc="0" normalizeH="0" baseline="0" noProof="0">
                <a:ln>
                  <a:noFill/>
                </a:ln>
                <a:solidFill>
                  <a:srgbClr val="000000"/>
                </a:solidFill>
                <a:effectLst/>
                <a:uLnTx/>
                <a:uFillTx/>
                <a:latin typeface="Lato"/>
                <a:ea typeface="Lato"/>
                <a:cs typeface="Lato"/>
                <a:sym typeface="Lato"/>
              </a:rPr>
              <a:t>Traditional Systems</a:t>
            </a:r>
            <a:endParaRPr kumimoji="0" sz="1867" b="1"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4" name="Google Shape;164;p5"/>
          <p:cNvSpPr txBox="1"/>
          <p:nvPr/>
        </p:nvSpPr>
        <p:spPr>
          <a:xfrm>
            <a:off x="4732133" y="5850633"/>
            <a:ext cx="2414000" cy="519200"/>
          </a:xfrm>
          <a:prstGeom prst="rect">
            <a:avLst/>
          </a:prstGeom>
          <a:solidFill>
            <a:srgbClr val="CC0000"/>
          </a:solidFill>
          <a:ln>
            <a:noFill/>
          </a:ln>
        </p:spPr>
        <p:txBody>
          <a:bodyPr spcFirstLastPara="1" wrap="square" lIns="121900" tIns="121900" rIns="121900" bIns="121900" anchor="t"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400"/>
              <a:buFontTx/>
              <a:buNone/>
              <a:tabLst/>
              <a:defRPr/>
            </a:pPr>
            <a:r>
              <a:rPr kumimoji="0" lang="en-GB" sz="1867" b="1" i="0" u="none" strike="noStrike" kern="0" cap="none" spc="0" normalizeH="0" baseline="0" noProof="0">
                <a:ln>
                  <a:noFill/>
                </a:ln>
                <a:solidFill>
                  <a:srgbClr val="000000"/>
                </a:solidFill>
                <a:effectLst/>
                <a:uLnTx/>
                <a:uFillTx/>
                <a:latin typeface="Lato"/>
                <a:ea typeface="Lato"/>
                <a:cs typeface="Lato"/>
                <a:sym typeface="Lato"/>
              </a:rPr>
              <a:t>Machine Learning</a:t>
            </a:r>
            <a:endParaRPr kumimoji="0" sz="1867" b="1" i="0" u="none" strike="noStrike" kern="0" cap="none" spc="0" normalizeH="0" baseline="0" noProof="0">
              <a:ln>
                <a:noFill/>
              </a:ln>
              <a:solidFill>
                <a:srgbClr val="000000"/>
              </a:solidFill>
              <a:effectLst/>
              <a:uLnTx/>
              <a:uFillTx/>
              <a:latin typeface="Lato"/>
              <a:ea typeface="Lato"/>
              <a:cs typeface="Lato"/>
              <a:sym typeface="Lato"/>
            </a:endParaRPr>
          </a:p>
        </p:txBody>
      </p:sp>
      <p:sp>
        <p:nvSpPr>
          <p:cNvPr id="165" name="Google Shape;165;p5"/>
          <p:cNvSpPr txBox="1"/>
          <p:nvPr/>
        </p:nvSpPr>
        <p:spPr>
          <a:xfrm>
            <a:off x="985000" y="3017000"/>
            <a:ext cx="1110000" cy="412000"/>
          </a:xfrm>
          <a:prstGeom prst="rect">
            <a:avLst/>
          </a:prstGeom>
          <a:solidFill>
            <a:srgbClr val="93C47D"/>
          </a:solidFill>
          <a:ln>
            <a:noFill/>
          </a:ln>
        </p:spPr>
        <p:txBody>
          <a:bodyPr spcFirstLastPara="1" wrap="square" lIns="121900" tIns="121900" rIns="121900" bIns="121900" anchor="t"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400"/>
              <a:buFontTx/>
              <a:buNone/>
              <a:tabLst/>
              <a:defRPr/>
            </a:pPr>
            <a:r>
              <a:rPr kumimoji="0" lang="en-GB" sz="1867" b="1" i="0" u="none" strike="noStrike" kern="0" cap="none" spc="0" normalizeH="0" baseline="0" noProof="0">
                <a:ln>
                  <a:noFill/>
                </a:ln>
                <a:solidFill>
                  <a:srgbClr val="000000"/>
                </a:solidFill>
                <a:effectLst/>
                <a:uLnTx/>
                <a:uFillTx/>
                <a:latin typeface="Arial"/>
                <a:ea typeface="+mn-ea"/>
                <a:cs typeface="Arial"/>
                <a:sym typeface="Arial"/>
              </a:rPr>
              <a:t>DATA</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6" name="Google Shape;166;p5"/>
          <p:cNvSpPr txBox="1"/>
          <p:nvPr/>
        </p:nvSpPr>
        <p:spPr>
          <a:xfrm>
            <a:off x="2471000" y="3017000"/>
            <a:ext cx="1647200" cy="412000"/>
          </a:xfrm>
          <a:prstGeom prst="rect">
            <a:avLst/>
          </a:prstGeom>
          <a:solidFill>
            <a:srgbClr val="93C47D"/>
          </a:solidFill>
          <a:ln>
            <a:noFill/>
          </a:ln>
        </p:spPr>
        <p:txBody>
          <a:bodyPr spcFirstLastPara="1" wrap="square" lIns="121900" tIns="121900" rIns="121900" bIns="121900" anchor="t"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400"/>
              <a:buFontTx/>
              <a:buNone/>
              <a:tabLst/>
              <a:defRPr/>
            </a:pPr>
            <a:r>
              <a:rPr kumimoji="0" lang="en-GB" sz="1867" b="1" i="0" u="none" strike="noStrike" kern="0" cap="none" spc="0" normalizeH="0" baseline="0" noProof="0">
                <a:ln>
                  <a:noFill/>
                </a:ln>
                <a:solidFill>
                  <a:srgbClr val="000000"/>
                </a:solidFill>
                <a:effectLst/>
                <a:uLnTx/>
                <a:uFillTx/>
                <a:latin typeface="Arial"/>
                <a:ea typeface="+mn-ea"/>
                <a:cs typeface="Arial"/>
                <a:sym typeface="Arial"/>
              </a:rPr>
              <a:t>PROGRAM</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7" name="Google Shape;167;p5"/>
          <p:cNvSpPr txBox="1"/>
          <p:nvPr/>
        </p:nvSpPr>
        <p:spPr>
          <a:xfrm>
            <a:off x="2638000" y="4514300"/>
            <a:ext cx="1110000" cy="412000"/>
          </a:xfrm>
          <a:prstGeom prst="rect">
            <a:avLst/>
          </a:prstGeom>
          <a:solidFill>
            <a:srgbClr val="93C47D"/>
          </a:solidFill>
          <a:ln>
            <a:noFill/>
          </a:ln>
        </p:spPr>
        <p:txBody>
          <a:bodyPr spcFirstLastPara="1" wrap="square" lIns="121900" tIns="121900" rIns="121900" bIns="121900" anchor="t" anchorCtr="0">
            <a:noAutofit/>
          </a:bodyPr>
          <a:lstStyle/>
          <a:p>
            <a:pPr marL="0" marR="0" lvl="0" indent="0" algn="ctr" defTabSz="1219140" rtl="0" eaLnBrk="1" fontAlgn="auto" latinLnBrk="0" hangingPunct="1">
              <a:lnSpc>
                <a:spcPct val="100000"/>
              </a:lnSpc>
              <a:spcBef>
                <a:spcPts val="0"/>
              </a:spcBef>
              <a:spcAft>
                <a:spcPts val="0"/>
              </a:spcAft>
              <a:buClr>
                <a:srgbClr val="000000"/>
              </a:buClr>
              <a:buSzPts val="1400"/>
              <a:buFontTx/>
              <a:buNone/>
              <a:tabLst/>
              <a:defRPr/>
            </a:pPr>
            <a:r>
              <a:rPr kumimoji="0" lang="en-GB" sz="1867" b="1" i="0" u="none" strike="noStrike" kern="0" cap="none" spc="0" normalizeH="0" baseline="0" noProof="0">
                <a:ln>
                  <a:noFill/>
                </a:ln>
                <a:solidFill>
                  <a:srgbClr val="000000"/>
                </a:solidFill>
                <a:effectLst/>
                <a:uLnTx/>
                <a:uFillTx/>
                <a:latin typeface="Arial"/>
                <a:ea typeface="+mn-ea"/>
                <a:cs typeface="Arial"/>
                <a:sym typeface="Arial"/>
              </a:rPr>
              <a:t>DATA</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8" name="Google Shape;168;p5"/>
          <p:cNvSpPr txBox="1"/>
          <p:nvPr/>
        </p:nvSpPr>
        <p:spPr>
          <a:xfrm>
            <a:off x="9490167" y="3283833"/>
            <a:ext cx="1927200" cy="519200"/>
          </a:xfrm>
          <a:prstGeom prst="rect">
            <a:avLst/>
          </a:prstGeom>
          <a:solidFill>
            <a:srgbClr val="4A86E8"/>
          </a:solidFill>
          <a:ln>
            <a:noFill/>
          </a:ln>
        </p:spPr>
        <p:txBody>
          <a:bodyPr spcFirstLastPara="1" wrap="square" lIns="121900" tIns="121900" rIns="121900" bIns="121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1900"/>
              <a:buFontTx/>
              <a:buNone/>
              <a:tabLst/>
              <a:defRPr/>
            </a:pPr>
            <a:r>
              <a:rPr kumimoji="0" lang="en-GB" sz="2533" b="1" i="0" u="none" strike="noStrike" kern="0" cap="none" spc="0" normalizeH="0" baseline="0" noProof="0">
                <a:ln>
                  <a:noFill/>
                </a:ln>
                <a:solidFill>
                  <a:srgbClr val="000000"/>
                </a:solidFill>
                <a:effectLst/>
                <a:uLnTx/>
                <a:uFillTx/>
                <a:latin typeface="Arial"/>
                <a:ea typeface="+mn-ea"/>
                <a:cs typeface="Arial"/>
                <a:sym typeface="Arial"/>
              </a:rPr>
              <a:t>OUTPUTS</a:t>
            </a:r>
            <a:endParaRPr kumimoji="0" sz="2533"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9" name="Google Shape;169;p5"/>
          <p:cNvSpPr txBox="1"/>
          <p:nvPr/>
        </p:nvSpPr>
        <p:spPr>
          <a:xfrm>
            <a:off x="9615933" y="4758367"/>
            <a:ext cx="1927200" cy="519200"/>
          </a:xfrm>
          <a:prstGeom prst="rect">
            <a:avLst/>
          </a:prstGeom>
          <a:solidFill>
            <a:srgbClr val="4A86E8"/>
          </a:solidFill>
          <a:ln>
            <a:noFill/>
          </a:ln>
        </p:spPr>
        <p:txBody>
          <a:bodyPr spcFirstLastPara="1" wrap="square" lIns="121900" tIns="121900" rIns="121900" bIns="121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1900"/>
              <a:buFontTx/>
              <a:buNone/>
              <a:tabLst/>
              <a:defRPr/>
            </a:pPr>
            <a:r>
              <a:rPr kumimoji="0" lang="en-GB" sz="2533" b="1" i="0" u="none" strike="noStrike" kern="0" cap="none" spc="0" normalizeH="0" baseline="0" noProof="0">
                <a:ln>
                  <a:noFill/>
                </a:ln>
                <a:solidFill>
                  <a:srgbClr val="000000"/>
                </a:solidFill>
                <a:effectLst/>
                <a:uLnTx/>
                <a:uFillTx/>
                <a:latin typeface="Arial"/>
                <a:ea typeface="+mn-ea"/>
                <a:cs typeface="Arial"/>
                <a:sym typeface="Arial"/>
              </a:rPr>
              <a:t>OUTPUTS</a:t>
            </a:r>
            <a:endParaRPr kumimoji="0" sz="2533"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0" name="Google Shape;170;p5"/>
          <p:cNvSpPr txBox="1"/>
          <p:nvPr/>
        </p:nvSpPr>
        <p:spPr>
          <a:xfrm>
            <a:off x="1622100" y="1074600"/>
            <a:ext cx="9228800" cy="626400"/>
          </a:xfrm>
          <a:prstGeom prst="rect">
            <a:avLst/>
          </a:prstGeom>
          <a:solidFill>
            <a:srgbClr val="FF9900"/>
          </a:solidFill>
          <a:ln>
            <a:noFill/>
          </a:ln>
        </p:spPr>
        <p:txBody>
          <a:bodyPr spcFirstLastPara="1" wrap="square" lIns="121900" tIns="121900" rIns="121900" bIns="121900" anchor="t" anchorCtr="0">
            <a:noAutofit/>
          </a:bodyPr>
          <a:lstStyle/>
          <a:p>
            <a:pPr marL="0" marR="0" lvl="0" indent="0" algn="l" defTabSz="1219140" rtl="0" eaLnBrk="1" fontAlgn="auto" latinLnBrk="0" hangingPunct="1">
              <a:lnSpc>
                <a:spcPct val="100000"/>
              </a:lnSpc>
              <a:spcBef>
                <a:spcPts val="0"/>
              </a:spcBef>
              <a:spcAft>
                <a:spcPts val="0"/>
              </a:spcAft>
              <a:buClr>
                <a:srgbClr val="000000"/>
              </a:buClr>
              <a:buSzPts val="2200"/>
              <a:buFontTx/>
              <a:buNone/>
              <a:tabLst/>
              <a:defRPr/>
            </a:pPr>
            <a:r>
              <a:rPr kumimoji="0" lang="en-GB" sz="2933" b="1" i="0" u="none" strike="noStrike" kern="0" cap="none" spc="0" normalizeH="0" baseline="0" noProof="0">
                <a:ln>
                  <a:noFill/>
                </a:ln>
                <a:solidFill>
                  <a:srgbClr val="000000"/>
                </a:solidFill>
                <a:effectLst/>
                <a:uLnTx/>
                <a:uFillTx/>
                <a:latin typeface="Arial"/>
                <a:ea typeface="+mn-ea"/>
                <a:cs typeface="Arial"/>
                <a:sym typeface="Arial"/>
              </a:rPr>
              <a:t>TRADITIONAL SYSTEMS VS MACHINE LEARNING</a:t>
            </a:r>
            <a:endParaRPr kumimoji="0" sz="2933" b="1"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fade">
                                      <p:cBhvr>
                                        <p:cTn id="12" dur="1000"/>
                                        <p:tgtEl>
                                          <p:spTgt spid="1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fade">
                                      <p:cBhvr>
                                        <p:cTn id="17" dur="1000"/>
                                        <p:tgtEl>
                                          <p:spTgt spid="1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5"/>
                                        </p:tgtEl>
                                        <p:attrNameLst>
                                          <p:attrName>style.visibility</p:attrName>
                                        </p:attrNameLst>
                                      </p:cBhvr>
                                      <p:to>
                                        <p:strVal val="visible"/>
                                      </p:to>
                                    </p:set>
                                    <p:animEffect transition="in" filter="fade">
                                      <p:cBhvr>
                                        <p:cTn id="22" dur="1000"/>
                                        <p:tgtEl>
                                          <p:spTgt spid="16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6"/>
                                        </p:tgtEl>
                                        <p:attrNameLst>
                                          <p:attrName>style.visibility</p:attrName>
                                        </p:attrNameLst>
                                      </p:cBhvr>
                                      <p:to>
                                        <p:strVal val="visible"/>
                                      </p:to>
                                    </p:set>
                                    <p:animEffect transition="in" filter="fade">
                                      <p:cBhvr>
                                        <p:cTn id="27" dur="1000"/>
                                        <p:tgtEl>
                                          <p:spTgt spid="16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0"/>
                                        </p:tgtEl>
                                        <p:attrNameLst>
                                          <p:attrName>style.visibility</p:attrName>
                                        </p:attrNameLst>
                                      </p:cBhvr>
                                      <p:to>
                                        <p:strVal val="visible"/>
                                      </p:to>
                                    </p:set>
                                    <p:animEffect transition="in" filter="fade">
                                      <p:cBhvr>
                                        <p:cTn id="32" dur="1000"/>
                                        <p:tgtEl>
                                          <p:spTgt spid="16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
                                        </p:tgtEl>
                                        <p:attrNameLst>
                                          <p:attrName>style.visibility</p:attrName>
                                        </p:attrNameLst>
                                      </p:cBhvr>
                                      <p:to>
                                        <p:strVal val="visible"/>
                                      </p:to>
                                    </p:set>
                                    <p:animEffect transition="in" filter="fade">
                                      <p:cBhvr>
                                        <p:cTn id="37" dur="1000"/>
                                        <p:tgtEl>
                                          <p:spTgt spid="16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4"/>
                                        </p:tgtEl>
                                        <p:attrNameLst>
                                          <p:attrName>style.visibility</p:attrName>
                                        </p:attrNameLst>
                                      </p:cBhvr>
                                      <p:to>
                                        <p:strVal val="visible"/>
                                      </p:to>
                                    </p:set>
                                    <p:animEffect transition="in" filter="fade">
                                      <p:cBhvr>
                                        <p:cTn id="42" dur="1000"/>
                                        <p:tgtEl>
                                          <p:spTgt spid="16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7"/>
                                        </p:tgtEl>
                                        <p:attrNameLst>
                                          <p:attrName>style.visibility</p:attrName>
                                        </p:attrNameLst>
                                      </p:cBhvr>
                                      <p:to>
                                        <p:strVal val="visible"/>
                                      </p:to>
                                    </p:set>
                                    <p:animEffect transition="in" filter="fade">
                                      <p:cBhvr>
                                        <p:cTn id="47" dur="1000"/>
                                        <p:tgtEl>
                                          <p:spTgt spid="15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9"/>
                                        </p:tgtEl>
                                        <p:attrNameLst>
                                          <p:attrName>style.visibility</p:attrName>
                                        </p:attrNameLst>
                                      </p:cBhvr>
                                      <p:to>
                                        <p:strVal val="visible"/>
                                      </p:to>
                                    </p:set>
                                    <p:animEffect transition="in" filter="fade">
                                      <p:cBhvr>
                                        <p:cTn id="52" dur="1000"/>
                                        <p:tgtEl>
                                          <p:spTgt spid="15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7"/>
                                        </p:tgtEl>
                                        <p:attrNameLst>
                                          <p:attrName>style.visibility</p:attrName>
                                        </p:attrNameLst>
                                      </p:cBhvr>
                                      <p:to>
                                        <p:strVal val="visible"/>
                                      </p:to>
                                    </p:set>
                                    <p:animEffect transition="in" filter="fade">
                                      <p:cBhvr>
                                        <p:cTn id="57" dur="1000"/>
                                        <p:tgtEl>
                                          <p:spTgt spid="1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1"/>
                                        </p:tgtEl>
                                        <p:attrNameLst>
                                          <p:attrName>style.visibility</p:attrName>
                                        </p:attrNameLst>
                                      </p:cBhvr>
                                      <p:to>
                                        <p:strVal val="visible"/>
                                      </p:to>
                                    </p:set>
                                    <p:animEffect transition="in" filter="fade">
                                      <p:cBhvr>
                                        <p:cTn id="62" dur="1000"/>
                                        <p:tgtEl>
                                          <p:spTgt spid="16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9"/>
                                        </p:tgtEl>
                                        <p:attrNameLst>
                                          <p:attrName>style.visibility</p:attrName>
                                        </p:attrNameLst>
                                      </p:cBhvr>
                                      <p:to>
                                        <p:strVal val="visible"/>
                                      </p:to>
                                    </p:set>
                                    <p:animEffect transition="in" filter="fade">
                                      <p:cBhvr>
                                        <p:cTn id="67" dur="10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p:nvPr/>
        </p:nvSpPr>
        <p:spPr>
          <a:xfrm>
            <a:off x="4605867" y="2733161"/>
            <a:ext cx="4546600" cy="3911600"/>
          </a:xfrm>
          <a:prstGeom prst="rect">
            <a:avLst/>
          </a:prstGeom>
          <a:solidFill>
            <a:schemeClr val="accent3"/>
          </a:solidFill>
          <a:ln w="25400" cap="flat" cmpd="sng">
            <a:solidFill>
              <a:srgbClr val="00327D"/>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263" name="Google Shape;263;p24"/>
          <p:cNvSpPr txBox="1"/>
          <p:nvPr/>
        </p:nvSpPr>
        <p:spPr>
          <a:xfrm>
            <a:off x="4241800" y="1120130"/>
            <a:ext cx="6096000" cy="2134312"/>
          </a:xfrm>
          <a:prstGeom prst="rect">
            <a:avLst/>
          </a:prstGeom>
          <a:noFill/>
          <a:ln>
            <a:noFill/>
          </a:ln>
        </p:spPr>
        <p:txBody>
          <a:bodyPr spcFirstLastPara="1" wrap="square" lIns="121900" tIns="60933" rIns="121900" bIns="60933"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0" i="0" u="none" strike="noStrike" kern="0" cap="none" spc="0" normalizeH="0" baseline="0" noProof="0">
                <a:ln>
                  <a:noFill/>
                </a:ln>
                <a:solidFill>
                  <a:srgbClr val="FFFFFF"/>
                </a:solidFill>
                <a:effectLst/>
                <a:uLnTx/>
                <a:uFillTx/>
                <a:latin typeface="Arial"/>
                <a:cs typeface="Arial"/>
                <a:sym typeface="Arial"/>
              </a:rPr>
              <a:t>Normalization is used when we want to bound our values between two numbers, typically, between [0,1] or [-1,1]. </a:t>
            </a:r>
            <a:endParaRPr kumimoji="0" sz="1867"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0" i="0" u="none" strike="noStrike" kern="0" cap="none" spc="0" normalizeH="0" baseline="0" noProof="0">
                <a:ln>
                  <a:noFill/>
                </a:ln>
                <a:solidFill>
                  <a:srgbClr val="FFFFFF"/>
                </a:solidFill>
                <a:effectLst/>
                <a:uLnTx/>
                <a:uFillTx/>
                <a:latin typeface="Arial"/>
                <a:cs typeface="Arial"/>
                <a:sym typeface="Arial"/>
              </a:rPr>
              <a:t>While Standardization transforms the data to have zero mean and a variance of 1, they make our data </a:t>
            </a:r>
            <a:r>
              <a:rPr kumimoji="0" lang="en-GB" sz="1867" b="1" i="0" u="none" strike="noStrike" kern="0" cap="none" spc="0" normalizeH="0" baseline="0" noProof="0">
                <a:ln>
                  <a:noFill/>
                </a:ln>
                <a:solidFill>
                  <a:srgbClr val="FFFFFF"/>
                </a:solidFill>
                <a:effectLst/>
                <a:uLnTx/>
                <a:uFillTx/>
                <a:latin typeface="Arial"/>
                <a:cs typeface="Arial"/>
                <a:sym typeface="Arial"/>
              </a:rPr>
              <a:t>unitless</a:t>
            </a:r>
            <a:r>
              <a:rPr kumimoji="0" lang="en-GB" sz="1867" b="0" i="0" u="none" strike="noStrike" kern="0" cap="none" spc="0" normalizeH="0" baseline="0" noProof="0">
                <a:ln>
                  <a:noFill/>
                </a:ln>
                <a:solidFill>
                  <a:srgbClr val="FFFFFF"/>
                </a:solidFill>
                <a:effectLst/>
                <a:uLnTx/>
                <a:uFillTx/>
                <a:latin typeface="Arial"/>
                <a:cs typeface="Arial"/>
                <a:sym typeface="Arial"/>
              </a:rPr>
              <a:t>. </a:t>
            </a:r>
            <a:endParaRPr kumimoji="0" sz="1867" b="0" i="0" u="none" strike="noStrike" kern="0" cap="none" spc="0" normalizeH="0" baseline="0" noProof="0">
              <a:ln>
                <a:noFill/>
              </a:ln>
              <a:solidFill>
                <a:srgbClr val="FFFFFF"/>
              </a:solidFill>
              <a:effectLst/>
              <a:uLnTx/>
              <a:uFillTx/>
              <a:latin typeface="Arial"/>
              <a:cs typeface="Arial"/>
              <a:sym typeface="Arial"/>
            </a:endParaRPr>
          </a:p>
        </p:txBody>
      </p:sp>
      <p:pic>
        <p:nvPicPr>
          <p:cNvPr id="264" name="Google Shape;264;p24"/>
          <p:cNvPicPr preferRelativeResize="0"/>
          <p:nvPr/>
        </p:nvPicPr>
        <p:blipFill rotWithShape="1">
          <a:blip r:embed="rId3">
            <a:alphaModFix/>
          </a:blip>
          <a:srcRect/>
          <a:stretch/>
        </p:blipFill>
        <p:spPr>
          <a:xfrm>
            <a:off x="4351867" y="2840421"/>
            <a:ext cx="5054600" cy="369708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3064400" y="361500"/>
            <a:ext cx="6063200" cy="657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2933" b="1" i="0" u="none" strike="noStrike" kern="0" cap="none" spc="0" normalizeH="0" baseline="0" noProof="0">
                <a:ln>
                  <a:noFill/>
                </a:ln>
                <a:solidFill>
                  <a:srgbClr val="000000"/>
                </a:solidFill>
                <a:effectLst/>
                <a:uLnTx/>
                <a:uFillTx/>
                <a:latin typeface="Arial"/>
                <a:cs typeface="Arial"/>
                <a:sym typeface="Arial"/>
              </a:rPr>
              <a:t>FEATURE SCALING</a:t>
            </a:r>
            <a:endParaRPr kumimoji="0" sz="2933" b="1" i="0" u="none" strike="noStrike" kern="0" cap="none" spc="0" normalizeH="0" baseline="0" noProof="0">
              <a:ln>
                <a:noFill/>
              </a:ln>
              <a:solidFill>
                <a:srgbClr val="000000"/>
              </a:solidFill>
              <a:effectLst/>
              <a:uLnTx/>
              <a:uFillTx/>
              <a:latin typeface="Arial"/>
              <a:cs typeface="Arial"/>
              <a:sym typeface="Arial"/>
            </a:endParaRPr>
          </a:p>
        </p:txBody>
      </p:sp>
      <p:graphicFrame>
        <p:nvGraphicFramePr>
          <p:cNvPr id="55" name="Google Shape;55;p13"/>
          <p:cNvGraphicFramePr/>
          <p:nvPr/>
        </p:nvGraphicFramePr>
        <p:xfrm>
          <a:off x="719500" y="1115367"/>
          <a:ext cx="3258600" cy="6502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gridCol w="1086200">
                  <a:extLst>
                    <a:ext uri="{9D8B030D-6E8A-4147-A177-3AD203B41FA5}">
                      <a16:colId xmlns:a16="http://schemas.microsoft.com/office/drawing/2014/main" val="20002"/>
                    </a:ext>
                  </a:extLst>
                </a:gridCol>
              </a:tblGrid>
              <a:tr h="650200">
                <a:tc>
                  <a:txBody>
                    <a:bodyPr/>
                    <a:lstStyle/>
                    <a:p>
                      <a:pPr marL="0" lvl="0" indent="0" algn="ctr" rtl="0">
                        <a:spcBef>
                          <a:spcPts val="0"/>
                        </a:spcBef>
                        <a:spcAft>
                          <a:spcPts val="0"/>
                        </a:spcAft>
                        <a:buNone/>
                      </a:pPr>
                      <a:r>
                        <a:rPr lang="en-GB" sz="1300" b="1"/>
                        <a:t>PRODUCT ID</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n-GB" sz="1300" b="1"/>
                        <a:t>PRICE IN INDIA(inr)</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n-GB" sz="1300" b="1"/>
                        <a:t>PRICE IN USA ($)</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extLst>
                  <a:ext uri="{0D108BD9-81ED-4DB2-BD59-A6C34878D82A}">
                    <a16:rowId xmlns:a16="http://schemas.microsoft.com/office/drawing/2014/main" val="10000"/>
                  </a:ext>
                </a:extLst>
              </a:tr>
            </a:tbl>
          </a:graphicData>
        </a:graphic>
      </p:graphicFrame>
      <p:graphicFrame>
        <p:nvGraphicFramePr>
          <p:cNvPr id="56" name="Google Shape;56;p13"/>
          <p:cNvGraphicFramePr/>
          <p:nvPr/>
        </p:nvGraphicFramePr>
        <p:xfrm>
          <a:off x="719500" y="1765567"/>
          <a:ext cx="3258600" cy="17880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gridCol w="1086200">
                  <a:extLst>
                    <a:ext uri="{9D8B030D-6E8A-4147-A177-3AD203B41FA5}">
                      <a16:colId xmlns:a16="http://schemas.microsoft.com/office/drawing/2014/main" val="20002"/>
                    </a:ext>
                  </a:extLst>
                </a:gridCol>
              </a:tblGrid>
              <a:tr h="447000">
                <a:tc>
                  <a:txBody>
                    <a:bodyPr/>
                    <a:lstStyle/>
                    <a:p>
                      <a:pPr marL="0" lvl="0" indent="0" algn="ctr" rtl="0">
                        <a:spcBef>
                          <a:spcPts val="0"/>
                        </a:spcBef>
                        <a:spcAft>
                          <a:spcPts val="0"/>
                        </a:spcAft>
                        <a:buNone/>
                      </a:pPr>
                      <a:r>
                        <a:rPr lang="en-GB" sz="1300" b="1"/>
                        <a:t>ID-1</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5000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80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447000">
                <a:tc>
                  <a:txBody>
                    <a:bodyPr/>
                    <a:lstStyle/>
                    <a:p>
                      <a:pPr marL="0" lvl="0" indent="0" algn="ctr" rtl="0">
                        <a:spcBef>
                          <a:spcPts val="0"/>
                        </a:spcBef>
                        <a:spcAft>
                          <a:spcPts val="0"/>
                        </a:spcAft>
                        <a:buNone/>
                      </a:pPr>
                      <a:r>
                        <a:rPr lang="en-GB" sz="1300" b="1"/>
                        <a:t>ID-2</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7000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50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1"/>
                  </a:ext>
                </a:extLst>
              </a:tr>
              <a:tr h="447000">
                <a:tc>
                  <a:txBody>
                    <a:bodyPr/>
                    <a:lstStyle/>
                    <a:p>
                      <a:pPr marL="0" lvl="0" indent="0" algn="ctr" rtl="0">
                        <a:spcBef>
                          <a:spcPts val="0"/>
                        </a:spcBef>
                        <a:spcAft>
                          <a:spcPts val="0"/>
                        </a:spcAft>
                        <a:buNone/>
                      </a:pPr>
                      <a:r>
                        <a:rPr lang="en-GB" sz="1300" b="1"/>
                        <a:t>ID-3</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12000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140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2"/>
                  </a:ext>
                </a:extLst>
              </a:tr>
              <a:tr h="447000">
                <a:tc>
                  <a:txBody>
                    <a:bodyPr/>
                    <a:lstStyle/>
                    <a:p>
                      <a:pPr marL="0" lvl="0" indent="0" algn="ctr" rtl="0">
                        <a:spcBef>
                          <a:spcPts val="0"/>
                        </a:spcBef>
                        <a:spcAft>
                          <a:spcPts val="0"/>
                        </a:spcAft>
                        <a:buNone/>
                      </a:pPr>
                      <a:r>
                        <a:rPr lang="en-GB" sz="1300" b="1"/>
                        <a:t>ID-4</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3000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25</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3"/>
                  </a:ext>
                </a:extLst>
              </a:tr>
            </a:tbl>
          </a:graphicData>
        </a:graphic>
      </p:graphicFrame>
      <p:cxnSp>
        <p:nvCxnSpPr>
          <p:cNvPr id="57" name="Google Shape;57;p13"/>
          <p:cNvCxnSpPr/>
          <p:nvPr/>
        </p:nvCxnSpPr>
        <p:spPr>
          <a:xfrm>
            <a:off x="4009233" y="1460733"/>
            <a:ext cx="1791200" cy="0"/>
          </a:xfrm>
          <a:prstGeom prst="straightConnector1">
            <a:avLst/>
          </a:prstGeom>
          <a:noFill/>
          <a:ln w="28575" cap="flat" cmpd="sng">
            <a:solidFill>
              <a:schemeClr val="dk2"/>
            </a:solidFill>
            <a:prstDash val="solid"/>
            <a:round/>
            <a:headEnd type="none" w="med" len="med"/>
            <a:tailEnd type="triangle" w="med" len="med"/>
          </a:ln>
        </p:spPr>
      </p:cxnSp>
      <p:sp>
        <p:nvSpPr>
          <p:cNvPr id="58" name="Google Shape;58;p13"/>
          <p:cNvSpPr txBox="1"/>
          <p:nvPr/>
        </p:nvSpPr>
        <p:spPr>
          <a:xfrm>
            <a:off x="5810633" y="1181400"/>
            <a:ext cx="15116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1" i="0" u="none" strike="noStrike" kern="0" cap="none" spc="0" normalizeH="0" baseline="0" noProof="0">
                <a:ln>
                  <a:noFill/>
                </a:ln>
                <a:solidFill>
                  <a:srgbClr val="000000"/>
                </a:solidFill>
                <a:effectLst/>
                <a:uLnTx/>
                <a:uFillTx/>
                <a:latin typeface="Arial"/>
                <a:cs typeface="Arial"/>
                <a:sym typeface="Arial"/>
              </a:rPr>
              <a:t>Features</a:t>
            </a:r>
            <a:endParaRPr kumimoji="0" sz="1867" b="1"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59;p13"/>
          <p:cNvSpPr txBox="1"/>
          <p:nvPr/>
        </p:nvSpPr>
        <p:spPr>
          <a:xfrm>
            <a:off x="7182200" y="3173355"/>
            <a:ext cx="3297600" cy="5156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467" b="0" i="0" u="none" strike="noStrike" kern="0" cap="none" spc="0" normalizeH="0" baseline="0" noProof="0">
                <a:ln>
                  <a:noFill/>
                </a:ln>
                <a:solidFill>
                  <a:srgbClr val="000000"/>
                </a:solidFill>
                <a:effectLst/>
                <a:uLnTx/>
                <a:uFillTx/>
                <a:latin typeface="Arial"/>
                <a:cs typeface="Arial"/>
                <a:sym typeface="Arial"/>
              </a:rPr>
              <a:t>Here can we say that the price in India is higher than the price in USA?</a:t>
            </a:r>
            <a:endParaRPr kumimoji="0" sz="1467" b="0" i="0" u="none" strike="noStrike" kern="0" cap="none" spc="0" normalizeH="0" baseline="0" noProof="0">
              <a:ln>
                <a:noFill/>
              </a:ln>
              <a:solidFill>
                <a:srgbClr val="000000"/>
              </a:solidFill>
              <a:effectLst/>
              <a:uLnTx/>
              <a:uFillTx/>
              <a:latin typeface="Arial"/>
              <a:cs typeface="Arial"/>
              <a:sym typeface="Arial"/>
            </a:endParaRPr>
          </a:p>
        </p:txBody>
      </p:sp>
      <p:pic>
        <p:nvPicPr>
          <p:cNvPr id="60" name="Google Shape;60;p13"/>
          <p:cNvPicPr preferRelativeResize="0"/>
          <p:nvPr/>
        </p:nvPicPr>
        <p:blipFill>
          <a:blip r:embed="rId3">
            <a:alphaModFix/>
          </a:blip>
          <a:stretch>
            <a:fillRect/>
          </a:stretch>
        </p:blipFill>
        <p:spPr>
          <a:xfrm flipH="1">
            <a:off x="10479947" y="2659567"/>
            <a:ext cx="1495187" cy="1402667"/>
          </a:xfrm>
          <a:prstGeom prst="rect">
            <a:avLst/>
          </a:prstGeom>
          <a:noFill/>
          <a:ln>
            <a:noFill/>
          </a:ln>
        </p:spPr>
      </p:pic>
      <p:sp>
        <p:nvSpPr>
          <p:cNvPr id="61" name="Google Shape;61;p13"/>
          <p:cNvSpPr/>
          <p:nvPr/>
        </p:nvSpPr>
        <p:spPr>
          <a:xfrm>
            <a:off x="1838734" y="1759233"/>
            <a:ext cx="2170033" cy="1805600"/>
          </a:xfrm>
          <a:custGeom>
            <a:avLst/>
            <a:gdLst/>
            <a:ahLst/>
            <a:cxnLst/>
            <a:rect l="l" t="t" r="r" b="b"/>
            <a:pathLst>
              <a:path w="65101" h="54168" extrusionOk="0">
                <a:moveTo>
                  <a:pt x="0" y="497"/>
                </a:moveTo>
                <a:lnTo>
                  <a:pt x="0" y="54168"/>
                </a:lnTo>
                <a:lnTo>
                  <a:pt x="65101" y="54168"/>
                </a:lnTo>
                <a:lnTo>
                  <a:pt x="64605" y="0"/>
                </a:lnTo>
                <a:close/>
              </a:path>
            </a:pathLst>
          </a:custGeom>
          <a:noFill/>
          <a:ln w="28575" cap="flat" cmpd="sng">
            <a:solidFill>
              <a:srgbClr val="00FF00"/>
            </a:solidFill>
            <a:prstDash val="solid"/>
            <a:round/>
            <a:headEnd type="none" w="med" len="med"/>
            <a:tailEnd type="none" w="med" len="med"/>
          </a:ln>
        </p:spPr>
      </p:sp>
      <p:sp>
        <p:nvSpPr>
          <p:cNvPr id="62" name="Google Shape;62;p13"/>
          <p:cNvSpPr/>
          <p:nvPr/>
        </p:nvSpPr>
        <p:spPr>
          <a:xfrm>
            <a:off x="1871867" y="1775800"/>
            <a:ext cx="2120367" cy="447267"/>
          </a:xfrm>
          <a:custGeom>
            <a:avLst/>
            <a:gdLst/>
            <a:ahLst/>
            <a:cxnLst/>
            <a:rect l="l" t="t" r="r" b="b"/>
            <a:pathLst>
              <a:path w="63611" h="13418" extrusionOk="0">
                <a:moveTo>
                  <a:pt x="0" y="0"/>
                </a:moveTo>
                <a:lnTo>
                  <a:pt x="0" y="12921"/>
                </a:lnTo>
                <a:lnTo>
                  <a:pt x="63611" y="13418"/>
                </a:lnTo>
                <a:lnTo>
                  <a:pt x="63114" y="497"/>
                </a:lnTo>
                <a:close/>
              </a:path>
            </a:pathLst>
          </a:custGeom>
          <a:noFill/>
          <a:ln w="28575" cap="flat" cmpd="sng">
            <a:solidFill>
              <a:srgbClr val="0000FF"/>
            </a:solidFill>
            <a:prstDash val="solid"/>
            <a:round/>
            <a:headEnd type="none" w="med" len="med"/>
            <a:tailEnd type="none" w="med" len="med"/>
          </a:ln>
        </p:spPr>
      </p:sp>
      <p:graphicFrame>
        <p:nvGraphicFramePr>
          <p:cNvPr id="63" name="Google Shape;63;p13"/>
          <p:cNvGraphicFramePr/>
          <p:nvPr/>
        </p:nvGraphicFramePr>
        <p:xfrm>
          <a:off x="6096000" y="1775933"/>
          <a:ext cx="2172400" cy="4470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tblGrid>
              <a:tr h="447000">
                <a:tc>
                  <a:txBody>
                    <a:bodyPr/>
                    <a:lstStyle/>
                    <a:p>
                      <a:pPr marL="0" lvl="0" indent="0" algn="ctr" rtl="0">
                        <a:spcBef>
                          <a:spcPts val="0"/>
                        </a:spcBef>
                        <a:spcAft>
                          <a:spcPts val="0"/>
                        </a:spcAft>
                        <a:buNone/>
                      </a:pPr>
                      <a:r>
                        <a:rPr lang="en-GB" sz="1300" b="1"/>
                        <a:t>5000</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00FFFF"/>
                    </a:solidFill>
                  </a:tcPr>
                </a:tc>
                <a:tc>
                  <a:txBody>
                    <a:bodyPr/>
                    <a:lstStyle/>
                    <a:p>
                      <a:pPr marL="0" lvl="0" indent="0" algn="ctr" rtl="0">
                        <a:spcBef>
                          <a:spcPts val="0"/>
                        </a:spcBef>
                        <a:spcAft>
                          <a:spcPts val="0"/>
                        </a:spcAft>
                        <a:buNone/>
                      </a:pPr>
                      <a:r>
                        <a:rPr lang="en-GB" sz="1300" b="1"/>
                        <a:t>80</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00FFFF"/>
                    </a:solidFill>
                  </a:tcPr>
                </a:tc>
                <a:extLst>
                  <a:ext uri="{0D108BD9-81ED-4DB2-BD59-A6C34878D82A}">
                    <a16:rowId xmlns:a16="http://schemas.microsoft.com/office/drawing/2014/main" val="10000"/>
                  </a:ext>
                </a:extLst>
              </a:tr>
            </a:tbl>
          </a:graphicData>
        </a:graphic>
      </p:graphicFrame>
      <p:cxnSp>
        <p:nvCxnSpPr>
          <p:cNvPr id="64" name="Google Shape;64;p13"/>
          <p:cNvCxnSpPr/>
          <p:nvPr/>
        </p:nvCxnSpPr>
        <p:spPr>
          <a:xfrm>
            <a:off x="4009233" y="1999433"/>
            <a:ext cx="1791200" cy="0"/>
          </a:xfrm>
          <a:prstGeom prst="straightConnector1">
            <a:avLst/>
          </a:prstGeom>
          <a:noFill/>
          <a:ln w="28575" cap="flat" cmpd="sng">
            <a:solidFill>
              <a:schemeClr val="dk2"/>
            </a:solidFill>
            <a:prstDash val="solid"/>
            <a:round/>
            <a:headEnd type="none" w="med" len="med"/>
            <a:tailEnd type="triangle" w="med" len="med"/>
          </a:ln>
        </p:spPr>
      </p:cxnSp>
      <p:sp>
        <p:nvSpPr>
          <p:cNvPr id="65" name="Google Shape;65;p13"/>
          <p:cNvSpPr txBox="1"/>
          <p:nvPr/>
        </p:nvSpPr>
        <p:spPr>
          <a:xfrm>
            <a:off x="4769667" y="2802833"/>
            <a:ext cx="8616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rgbClr val="000000"/>
                </a:solidFill>
                <a:effectLst/>
                <a:uLnTx/>
                <a:uFillTx/>
                <a:latin typeface="Arial"/>
                <a:cs typeface="Arial"/>
                <a:sym typeface="Arial"/>
              </a:rPr>
              <a:t>5000</a:t>
            </a:r>
            <a:endParaRPr kumimoji="0" sz="1600" b="1"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66;p13"/>
          <p:cNvSpPr txBox="1"/>
          <p:nvPr/>
        </p:nvSpPr>
        <p:spPr>
          <a:xfrm>
            <a:off x="6149000" y="2802833"/>
            <a:ext cx="8616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733" b="1" i="0" u="none" strike="noStrike" kern="0" cap="none" spc="0" normalizeH="0" baseline="0" noProof="0">
                <a:ln>
                  <a:noFill/>
                </a:ln>
                <a:solidFill>
                  <a:srgbClr val="000000"/>
                </a:solidFill>
                <a:effectLst/>
                <a:uLnTx/>
                <a:uFillTx/>
                <a:latin typeface="Arial"/>
                <a:cs typeface="Arial"/>
                <a:sym typeface="Arial"/>
              </a:rPr>
              <a:t>80</a:t>
            </a:r>
            <a:endParaRPr kumimoji="0" sz="1733" b="1"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67;p13"/>
          <p:cNvSpPr txBox="1"/>
          <p:nvPr/>
        </p:nvSpPr>
        <p:spPr>
          <a:xfrm>
            <a:off x="5526167" y="2802833"/>
            <a:ext cx="8616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733" b="1" i="0" u="none" strike="noStrike" kern="0" cap="none" spc="0" normalizeH="0" baseline="0" noProof="0">
                <a:ln>
                  <a:noFill/>
                </a:ln>
                <a:solidFill>
                  <a:srgbClr val="000000"/>
                </a:solidFill>
                <a:effectLst/>
                <a:uLnTx/>
                <a:uFillTx/>
                <a:latin typeface="Arial"/>
                <a:cs typeface="Arial"/>
                <a:sym typeface="Arial"/>
              </a:rPr>
              <a:t>&gt;</a:t>
            </a:r>
            <a:endParaRPr kumimoji="0" sz="1733" b="1"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68;p13"/>
          <p:cNvSpPr txBox="1"/>
          <p:nvPr/>
        </p:nvSpPr>
        <p:spPr>
          <a:xfrm>
            <a:off x="4473033" y="3382167"/>
            <a:ext cx="12252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rgbClr val="000000"/>
                </a:solidFill>
                <a:effectLst/>
                <a:uLnTx/>
                <a:uFillTx/>
                <a:latin typeface="Arial"/>
                <a:cs typeface="Arial"/>
                <a:sym typeface="Arial"/>
              </a:rPr>
              <a:t>5000 INR</a:t>
            </a:r>
            <a:endParaRPr kumimoji="0" sz="1600" b="1"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69;p13"/>
          <p:cNvSpPr txBox="1"/>
          <p:nvPr/>
        </p:nvSpPr>
        <p:spPr>
          <a:xfrm>
            <a:off x="6215700" y="3382167"/>
            <a:ext cx="8616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733" b="1" i="0" u="none" strike="noStrike" kern="0" cap="none" spc="0" normalizeH="0" baseline="0" noProof="0">
                <a:ln>
                  <a:noFill/>
                </a:ln>
                <a:solidFill>
                  <a:srgbClr val="000000"/>
                </a:solidFill>
                <a:effectLst/>
                <a:uLnTx/>
                <a:uFillTx/>
                <a:latin typeface="Arial"/>
                <a:cs typeface="Arial"/>
                <a:sym typeface="Arial"/>
              </a:rPr>
              <a:t>80 $</a:t>
            </a:r>
            <a:endParaRPr kumimoji="0" sz="1733" b="1"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70;p13"/>
          <p:cNvSpPr txBox="1"/>
          <p:nvPr/>
        </p:nvSpPr>
        <p:spPr>
          <a:xfrm>
            <a:off x="5592867" y="3382167"/>
            <a:ext cx="8616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733" b="1" i="0" u="none" strike="noStrike" kern="0" cap="none" spc="0" normalizeH="0" baseline="0" noProof="0">
                <a:ln>
                  <a:noFill/>
                </a:ln>
                <a:solidFill>
                  <a:srgbClr val="000000"/>
                </a:solidFill>
                <a:effectLst/>
                <a:uLnTx/>
                <a:uFillTx/>
                <a:latin typeface="Arial"/>
                <a:cs typeface="Arial"/>
                <a:sym typeface="Arial"/>
              </a:rPr>
              <a:t>&lt;</a:t>
            </a:r>
            <a:endParaRPr kumimoji="0" sz="1733" b="1"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71;p13"/>
          <p:cNvSpPr txBox="1"/>
          <p:nvPr/>
        </p:nvSpPr>
        <p:spPr>
          <a:xfrm>
            <a:off x="4769667" y="3981967"/>
            <a:ext cx="6476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rgbClr val="000000"/>
                </a:solidFill>
                <a:effectLst/>
                <a:uLnTx/>
                <a:uFillTx/>
                <a:latin typeface="Arial"/>
                <a:cs typeface="Arial"/>
                <a:sym typeface="Arial"/>
              </a:rPr>
              <a:t>1 $</a:t>
            </a:r>
            <a:endParaRPr kumimoji="0" sz="1600" b="1"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72;p13"/>
          <p:cNvSpPr txBox="1"/>
          <p:nvPr/>
        </p:nvSpPr>
        <p:spPr>
          <a:xfrm>
            <a:off x="5753200" y="3961500"/>
            <a:ext cx="12252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733" b="1" i="0" u="none" strike="noStrike" kern="0" cap="none" spc="0" normalizeH="0" baseline="0" noProof="0">
                <a:ln>
                  <a:noFill/>
                </a:ln>
                <a:solidFill>
                  <a:srgbClr val="000000"/>
                </a:solidFill>
                <a:effectLst/>
                <a:uLnTx/>
                <a:uFillTx/>
                <a:latin typeface="Arial"/>
                <a:cs typeface="Arial"/>
                <a:sym typeface="Arial"/>
              </a:rPr>
              <a:t>75 INR</a:t>
            </a:r>
            <a:endParaRPr kumimoji="0" sz="1733" b="1"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73;p13"/>
          <p:cNvSpPr txBox="1"/>
          <p:nvPr/>
        </p:nvSpPr>
        <p:spPr>
          <a:xfrm>
            <a:off x="5130367" y="3981984"/>
            <a:ext cx="8616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733" b="1" i="0" u="none" strike="noStrike" kern="0" cap="none" spc="0" normalizeH="0" baseline="0" noProof="0">
                <a:ln>
                  <a:noFill/>
                </a:ln>
                <a:solidFill>
                  <a:srgbClr val="000000"/>
                </a:solidFill>
                <a:effectLst/>
                <a:uLnTx/>
                <a:uFillTx/>
                <a:latin typeface="Arial"/>
                <a:cs typeface="Arial"/>
                <a:sym typeface="Arial"/>
              </a:rPr>
              <a:t>=</a:t>
            </a:r>
            <a:endParaRPr kumimoji="0" sz="1733" b="1"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74;p13"/>
          <p:cNvSpPr txBox="1"/>
          <p:nvPr/>
        </p:nvSpPr>
        <p:spPr>
          <a:xfrm>
            <a:off x="4533450" y="4639399"/>
            <a:ext cx="1854316" cy="657383"/>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733" b="1" i="0" u="none" strike="noStrike" kern="0" cap="none" spc="0" normalizeH="0" baseline="0" noProof="0" dirty="0">
                <a:ln>
                  <a:noFill/>
                </a:ln>
                <a:solidFill>
                  <a:srgbClr val="000000"/>
                </a:solidFill>
                <a:effectLst/>
                <a:uLnTx/>
                <a:uFillTx/>
                <a:latin typeface="Arial"/>
                <a:cs typeface="Arial"/>
                <a:sym typeface="Arial"/>
              </a:rPr>
              <a:t>80                  75 </a:t>
            </a:r>
            <a:endParaRPr kumimoji="0" sz="1733" b="1" i="0" u="none" strike="noStrike" kern="0" cap="none" spc="0" normalizeH="0" baseline="0" noProof="0" dirty="0">
              <a:ln>
                <a:noFill/>
              </a:ln>
              <a:solidFill>
                <a:srgbClr val="000000"/>
              </a:solidFill>
              <a:effectLst/>
              <a:uLnTx/>
              <a:uFillTx/>
              <a:latin typeface="Arial"/>
              <a:cs typeface="Arial"/>
              <a:sym typeface="Arial"/>
            </a:endParaRPr>
          </a:p>
        </p:txBody>
      </p:sp>
      <p:sp>
        <p:nvSpPr>
          <p:cNvPr id="75" name="Google Shape;75;p13"/>
          <p:cNvSpPr/>
          <p:nvPr/>
        </p:nvSpPr>
        <p:spPr>
          <a:xfrm>
            <a:off x="5390751" y="4725400"/>
            <a:ext cx="340800" cy="337200"/>
          </a:xfrm>
          <a:prstGeom prst="mathMultiply">
            <a:avLst>
              <a:gd name="adj1" fmla="val 2352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76;p13"/>
          <p:cNvSpPr txBox="1"/>
          <p:nvPr/>
        </p:nvSpPr>
        <p:spPr>
          <a:xfrm>
            <a:off x="6796976" y="4639400"/>
            <a:ext cx="13528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rgbClr val="000000"/>
                </a:solidFill>
                <a:effectLst/>
                <a:uLnTx/>
                <a:uFillTx/>
                <a:latin typeface="Arial"/>
                <a:cs typeface="Arial"/>
                <a:sym typeface="Arial"/>
              </a:rPr>
              <a:t>6000 INR</a:t>
            </a:r>
            <a:endParaRPr kumimoji="0" sz="1600" b="1"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77;p13"/>
          <p:cNvSpPr txBox="1"/>
          <p:nvPr/>
        </p:nvSpPr>
        <p:spPr>
          <a:xfrm>
            <a:off x="6371284" y="4639400"/>
            <a:ext cx="520800" cy="509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rgbClr val="000000"/>
                </a:solidFill>
                <a:effectLst/>
                <a:uLnTx/>
                <a:uFillTx/>
                <a:latin typeface="Arial"/>
                <a:cs typeface="Arial"/>
                <a:sym typeface="Arial"/>
              </a:rPr>
              <a:t>=</a:t>
            </a:r>
            <a:endParaRPr kumimoji="0" sz="1600" b="1" i="0" u="none" strike="noStrike" kern="0" cap="none" spc="0" normalizeH="0" baseline="0" noProof="0">
              <a:ln>
                <a:noFill/>
              </a:ln>
              <a:solidFill>
                <a:srgbClr val="000000"/>
              </a:solidFill>
              <a:effectLst/>
              <a:uLnTx/>
              <a:uFillTx/>
              <a:latin typeface="Arial"/>
              <a:cs typeface="Arial"/>
              <a:sym typeface="Arial"/>
            </a:endParaRPr>
          </a:p>
        </p:txBody>
      </p:sp>
      <p:cxnSp>
        <p:nvCxnSpPr>
          <p:cNvPr id="78" name="Google Shape;78;p13"/>
          <p:cNvCxnSpPr>
            <a:stCxn id="76" idx="3"/>
          </p:cNvCxnSpPr>
          <p:nvPr/>
        </p:nvCxnSpPr>
        <p:spPr>
          <a:xfrm>
            <a:off x="8149776" y="4894000"/>
            <a:ext cx="969600" cy="2400"/>
          </a:xfrm>
          <a:prstGeom prst="straightConnector1">
            <a:avLst/>
          </a:prstGeom>
          <a:noFill/>
          <a:ln w="19050" cap="flat" cmpd="sng">
            <a:solidFill>
              <a:schemeClr val="dk2"/>
            </a:solidFill>
            <a:prstDash val="solid"/>
            <a:round/>
            <a:headEnd type="none" w="med" len="med"/>
            <a:tailEnd type="triangle" w="med" len="med"/>
          </a:ln>
        </p:spPr>
      </p:cxnSp>
      <p:sp>
        <p:nvSpPr>
          <p:cNvPr id="79" name="Google Shape;79;p13"/>
          <p:cNvSpPr txBox="1"/>
          <p:nvPr/>
        </p:nvSpPr>
        <p:spPr>
          <a:xfrm>
            <a:off x="9215167" y="4636200"/>
            <a:ext cx="861600" cy="5156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467" b="1" i="0" u="none" strike="noStrike" kern="0" cap="none" spc="0" normalizeH="0" baseline="0" noProof="0">
                <a:ln>
                  <a:noFill/>
                </a:ln>
                <a:solidFill>
                  <a:srgbClr val="000000"/>
                </a:solidFill>
                <a:effectLst/>
                <a:uLnTx/>
                <a:uFillTx/>
                <a:latin typeface="Arial"/>
                <a:cs typeface="Arial"/>
                <a:sym typeface="Arial"/>
              </a:rPr>
              <a:t>UNIT</a:t>
            </a:r>
            <a:endParaRPr kumimoji="0" sz="1467" b="1"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0;p13"/>
          <p:cNvSpPr txBox="1"/>
          <p:nvPr/>
        </p:nvSpPr>
        <p:spPr>
          <a:xfrm>
            <a:off x="5585900" y="5296800"/>
            <a:ext cx="1511600" cy="5156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467" b="1" i="0" u="none" strike="noStrike" kern="0" cap="none" spc="0" normalizeH="0" baseline="0" noProof="0">
                <a:ln>
                  <a:noFill/>
                </a:ln>
                <a:solidFill>
                  <a:srgbClr val="000000"/>
                </a:solidFill>
                <a:effectLst/>
                <a:uLnTx/>
                <a:uFillTx/>
                <a:latin typeface="Arial"/>
                <a:cs typeface="Arial"/>
                <a:sym typeface="Arial"/>
              </a:rPr>
              <a:t>MAGNITUDE</a:t>
            </a:r>
            <a:endParaRPr kumimoji="0" sz="1467" b="1" i="0" u="none" strike="noStrike" kern="0" cap="none" spc="0" normalizeH="0" baseline="0" noProof="0">
              <a:ln>
                <a:noFill/>
              </a:ln>
              <a:solidFill>
                <a:srgbClr val="000000"/>
              </a:solidFill>
              <a:effectLst/>
              <a:uLnTx/>
              <a:uFillTx/>
              <a:latin typeface="Arial"/>
              <a:cs typeface="Arial"/>
              <a:sym typeface="Arial"/>
            </a:endParaRPr>
          </a:p>
        </p:txBody>
      </p:sp>
      <p:cxnSp>
        <p:nvCxnSpPr>
          <p:cNvPr id="81" name="Google Shape;81;p13"/>
          <p:cNvCxnSpPr/>
          <p:nvPr/>
        </p:nvCxnSpPr>
        <p:spPr>
          <a:xfrm flipH="1">
            <a:off x="6454467" y="5050600"/>
            <a:ext cx="707200" cy="308000"/>
          </a:xfrm>
          <a:prstGeom prst="straightConnector1">
            <a:avLst/>
          </a:prstGeom>
          <a:noFill/>
          <a:ln w="19050" cap="flat" cmpd="sng">
            <a:solidFill>
              <a:schemeClr val="dk2"/>
            </a:solidFill>
            <a:prstDash val="solid"/>
            <a:round/>
            <a:headEnd type="none" w="med" len="med"/>
            <a:tailEnd type="triangle" w="med" len="med"/>
          </a:ln>
        </p:spPr>
      </p:cxnSp>
      <p:sp>
        <p:nvSpPr>
          <p:cNvPr id="82" name="Google Shape;82;p13"/>
          <p:cNvSpPr txBox="1"/>
          <p:nvPr/>
        </p:nvSpPr>
        <p:spPr>
          <a:xfrm>
            <a:off x="887300" y="4124233"/>
            <a:ext cx="3090800" cy="10276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a:ln>
                  <a:noFill/>
                </a:ln>
                <a:solidFill>
                  <a:srgbClr val="000000"/>
                </a:solidFill>
                <a:effectLst/>
                <a:uLnTx/>
                <a:uFillTx/>
                <a:latin typeface="Arial"/>
                <a:cs typeface="Arial"/>
                <a:sym typeface="Arial"/>
              </a:rPr>
              <a:t>We can only feed numbers in our machine learning algorithms.</a:t>
            </a:r>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83;p13"/>
          <p:cNvSpPr txBox="1"/>
          <p:nvPr/>
        </p:nvSpPr>
        <p:spPr>
          <a:xfrm>
            <a:off x="8632433" y="940733"/>
            <a:ext cx="3090800" cy="657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a:ln>
                  <a:noFill/>
                </a:ln>
                <a:solidFill>
                  <a:srgbClr val="000000"/>
                </a:solidFill>
                <a:effectLst/>
                <a:uLnTx/>
                <a:uFillTx/>
                <a:latin typeface="Arial"/>
                <a:cs typeface="Arial"/>
                <a:sym typeface="Arial"/>
              </a:rPr>
              <a:t>That’s why we scale the numeric features.</a:t>
            </a:r>
            <a:endParaRPr kumimoji="0" sz="16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10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0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1000"/>
                                        <p:tgtEl>
                                          <p:spTgt spid="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1000"/>
                                        <p:tgtEl>
                                          <p:spTgt spid="6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0"/>
                                        <p:tgtEl>
                                          <p:spTgt spid="6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1000"/>
                                          </p:stCondLst>
                                        </p:cTn>
                                        <p:tgtEl>
                                          <p:spTgt spid="5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1000"/>
                                          </p:stCondLst>
                                        </p:cTn>
                                        <p:tgtEl>
                                          <p:spTgt spid="5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1000"/>
                                          </p:stCondLst>
                                        </p:cTn>
                                        <p:tgtEl>
                                          <p:spTgt spid="5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childTnLst>
                                </p:cTn>
                              </p:par>
                              <p:par>
                                <p:cTn id="42" presetID="10" presetClass="entr" presetSubtype="0" fill="hold" nodeType="with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fade">
                                      <p:cBhvr>
                                        <p:cTn id="44" dur="1000"/>
                                        <p:tgtEl>
                                          <p:spTgt spid="6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fade">
                                      <p:cBhvr>
                                        <p:cTn id="49" dur="1000"/>
                                        <p:tgtEl>
                                          <p:spTgt spid="65"/>
                                        </p:tgtEl>
                                      </p:cBhvr>
                                    </p:animEffect>
                                  </p:childTnLst>
                                </p:cTn>
                              </p:par>
                              <p:par>
                                <p:cTn id="50" presetID="10" presetClass="entr" presetSubtype="0" fill="hold"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1000"/>
                                        <p:tgtEl>
                                          <p:spTgt spid="66"/>
                                        </p:tgtEl>
                                      </p:cBhvr>
                                    </p:animEffect>
                                  </p:childTnLst>
                                </p:cTn>
                              </p:par>
                              <p:par>
                                <p:cTn id="53" presetID="10" presetClass="entr" presetSubtype="0" fill="hold" nodeType="with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fade">
                                      <p:cBhvr>
                                        <p:cTn id="55" dur="1000"/>
                                        <p:tgtEl>
                                          <p:spTgt spid="6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1000"/>
                                        <p:tgtEl>
                                          <p:spTgt spid="59"/>
                                        </p:tgtEl>
                                      </p:cBhvr>
                                    </p:animEffect>
                                  </p:childTnLst>
                                </p:cTn>
                              </p:par>
                              <p:par>
                                <p:cTn id="61" presetID="10" presetClass="entr" presetSubtype="0" fill="hold" nodeType="with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1000"/>
                                        <p:tgtEl>
                                          <p:spTgt spid="6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1000"/>
                                        <p:tgtEl>
                                          <p:spTgt spid="69"/>
                                        </p:tgtEl>
                                      </p:cBhvr>
                                    </p:animEffect>
                                  </p:childTnLst>
                                </p:cTn>
                              </p:par>
                              <p:par>
                                <p:cTn id="69" presetID="10" presetClass="entr" presetSubtype="0" fill="hold" nodeType="with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1000"/>
                                        <p:tgtEl>
                                          <p:spTgt spid="70"/>
                                        </p:tgtEl>
                                      </p:cBhvr>
                                    </p:animEffect>
                                  </p:childTnLst>
                                </p:cTn>
                              </p:par>
                              <p:par>
                                <p:cTn id="72" presetID="10" presetClass="entr" presetSubtype="0" fill="hold"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fade">
                                      <p:cBhvr>
                                        <p:cTn id="74" dur="1000"/>
                                        <p:tgtEl>
                                          <p:spTgt spid="6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fade">
                                      <p:cBhvr>
                                        <p:cTn id="79" dur="1000"/>
                                        <p:tgtEl>
                                          <p:spTgt spid="71"/>
                                        </p:tgtEl>
                                      </p:cBhvr>
                                    </p:animEffect>
                                  </p:childTnLst>
                                </p:cTn>
                              </p:par>
                              <p:par>
                                <p:cTn id="80" presetID="10" presetClass="entr" presetSubtype="0" fill="hold" nodeType="with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fade">
                                      <p:cBhvr>
                                        <p:cTn id="82" dur="1000"/>
                                        <p:tgtEl>
                                          <p:spTgt spid="72"/>
                                        </p:tgtEl>
                                      </p:cBhvr>
                                    </p:animEffect>
                                  </p:childTnLst>
                                </p:cTn>
                              </p:par>
                              <p:par>
                                <p:cTn id="83" presetID="10" presetClass="entr" presetSubtype="0" fill="hold" nodeType="withEffect">
                                  <p:stCondLst>
                                    <p:cond delay="0"/>
                                  </p:stCondLst>
                                  <p:childTnLst>
                                    <p:set>
                                      <p:cBhvr>
                                        <p:cTn id="84" dur="1" fill="hold">
                                          <p:stCondLst>
                                            <p:cond delay="0"/>
                                          </p:stCondLst>
                                        </p:cTn>
                                        <p:tgtEl>
                                          <p:spTgt spid="73"/>
                                        </p:tgtEl>
                                        <p:attrNameLst>
                                          <p:attrName>style.visibility</p:attrName>
                                        </p:attrNameLst>
                                      </p:cBhvr>
                                      <p:to>
                                        <p:strVal val="visible"/>
                                      </p:to>
                                    </p:set>
                                    <p:animEffect transition="in" filter="fade">
                                      <p:cBhvr>
                                        <p:cTn id="85" dur="1000"/>
                                        <p:tgtEl>
                                          <p:spTgt spid="7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74"/>
                                        </p:tgtEl>
                                        <p:attrNameLst>
                                          <p:attrName>style.visibility</p:attrName>
                                        </p:attrNameLst>
                                      </p:cBhvr>
                                      <p:to>
                                        <p:strVal val="visible"/>
                                      </p:to>
                                    </p:set>
                                    <p:animEffect transition="in" filter="fade">
                                      <p:cBhvr>
                                        <p:cTn id="90" dur="1000"/>
                                        <p:tgtEl>
                                          <p:spTgt spid="74"/>
                                        </p:tgtEl>
                                      </p:cBhvr>
                                    </p:animEffect>
                                  </p:childTnLst>
                                </p:cTn>
                              </p:par>
                              <p:par>
                                <p:cTn id="91" presetID="10" presetClass="entr" presetSubtype="0" fill="hold" nodeType="withEffect">
                                  <p:stCondLst>
                                    <p:cond delay="0"/>
                                  </p:stCondLst>
                                  <p:childTnLst>
                                    <p:set>
                                      <p:cBhvr>
                                        <p:cTn id="92" dur="1" fill="hold">
                                          <p:stCondLst>
                                            <p:cond delay="0"/>
                                          </p:stCondLst>
                                        </p:cTn>
                                        <p:tgtEl>
                                          <p:spTgt spid="75"/>
                                        </p:tgtEl>
                                        <p:attrNameLst>
                                          <p:attrName>style.visibility</p:attrName>
                                        </p:attrNameLst>
                                      </p:cBhvr>
                                      <p:to>
                                        <p:strVal val="visible"/>
                                      </p:to>
                                    </p:set>
                                    <p:animEffect transition="in" filter="fade">
                                      <p:cBhvr>
                                        <p:cTn id="93" dur="1000"/>
                                        <p:tgtEl>
                                          <p:spTgt spid="75"/>
                                        </p:tgtEl>
                                      </p:cBhvr>
                                    </p:animEffect>
                                  </p:childTnLst>
                                </p:cTn>
                              </p:par>
                              <p:par>
                                <p:cTn id="94" presetID="10" presetClass="entr" presetSubtype="0" fill="hold" nodeType="with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fade">
                                      <p:cBhvr>
                                        <p:cTn id="96" dur="1000"/>
                                        <p:tgtEl>
                                          <p:spTgt spid="76"/>
                                        </p:tgtEl>
                                      </p:cBhvr>
                                    </p:animEffect>
                                  </p:childTnLst>
                                </p:cTn>
                              </p:par>
                              <p:par>
                                <p:cTn id="97" presetID="10" presetClass="entr" presetSubtype="0" fill="hold" nodeType="withEffect">
                                  <p:stCondLst>
                                    <p:cond delay="0"/>
                                  </p:stCondLst>
                                  <p:childTnLst>
                                    <p:set>
                                      <p:cBhvr>
                                        <p:cTn id="98" dur="1" fill="hold">
                                          <p:stCondLst>
                                            <p:cond delay="0"/>
                                          </p:stCondLst>
                                        </p:cTn>
                                        <p:tgtEl>
                                          <p:spTgt spid="77"/>
                                        </p:tgtEl>
                                        <p:attrNameLst>
                                          <p:attrName>style.visibility</p:attrName>
                                        </p:attrNameLst>
                                      </p:cBhvr>
                                      <p:to>
                                        <p:strVal val="visible"/>
                                      </p:to>
                                    </p:set>
                                    <p:animEffect transition="in" filter="fade">
                                      <p:cBhvr>
                                        <p:cTn id="99" dur="1000"/>
                                        <p:tgtEl>
                                          <p:spTgt spid="77"/>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80"/>
                                        </p:tgtEl>
                                        <p:attrNameLst>
                                          <p:attrName>style.visibility</p:attrName>
                                        </p:attrNameLst>
                                      </p:cBhvr>
                                      <p:to>
                                        <p:strVal val="visible"/>
                                      </p:to>
                                    </p:set>
                                    <p:animEffect transition="in" filter="fade">
                                      <p:cBhvr>
                                        <p:cTn id="104" dur="1000"/>
                                        <p:tgtEl>
                                          <p:spTgt spid="80"/>
                                        </p:tgtEl>
                                      </p:cBhvr>
                                    </p:animEffect>
                                  </p:childTnLst>
                                </p:cTn>
                              </p:par>
                              <p:par>
                                <p:cTn id="105" presetID="10" presetClass="entr" presetSubtype="0" fill="hold" nodeType="withEffect">
                                  <p:stCondLst>
                                    <p:cond delay="0"/>
                                  </p:stCondLst>
                                  <p:childTnLst>
                                    <p:set>
                                      <p:cBhvr>
                                        <p:cTn id="106" dur="1" fill="hold">
                                          <p:stCondLst>
                                            <p:cond delay="0"/>
                                          </p:stCondLst>
                                        </p:cTn>
                                        <p:tgtEl>
                                          <p:spTgt spid="81"/>
                                        </p:tgtEl>
                                        <p:attrNameLst>
                                          <p:attrName>style.visibility</p:attrName>
                                        </p:attrNameLst>
                                      </p:cBhvr>
                                      <p:to>
                                        <p:strVal val="visible"/>
                                      </p:to>
                                    </p:set>
                                    <p:animEffect transition="in" filter="fade">
                                      <p:cBhvr>
                                        <p:cTn id="107" dur="1000"/>
                                        <p:tgtEl>
                                          <p:spTgt spid="8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78"/>
                                        </p:tgtEl>
                                        <p:attrNameLst>
                                          <p:attrName>style.visibility</p:attrName>
                                        </p:attrNameLst>
                                      </p:cBhvr>
                                      <p:to>
                                        <p:strVal val="visible"/>
                                      </p:to>
                                    </p:set>
                                    <p:animEffect transition="in" filter="fade">
                                      <p:cBhvr>
                                        <p:cTn id="112" dur="1000"/>
                                        <p:tgtEl>
                                          <p:spTgt spid="78"/>
                                        </p:tgtEl>
                                      </p:cBhvr>
                                    </p:animEffect>
                                  </p:childTnLst>
                                </p:cTn>
                              </p:par>
                              <p:par>
                                <p:cTn id="113" presetID="10" presetClass="entr" presetSubtype="0" fill="hold" nodeType="withEffect">
                                  <p:stCondLst>
                                    <p:cond delay="0"/>
                                  </p:stCondLst>
                                  <p:childTnLst>
                                    <p:set>
                                      <p:cBhvr>
                                        <p:cTn id="114" dur="1" fill="hold">
                                          <p:stCondLst>
                                            <p:cond delay="0"/>
                                          </p:stCondLst>
                                        </p:cTn>
                                        <p:tgtEl>
                                          <p:spTgt spid="79"/>
                                        </p:tgtEl>
                                        <p:attrNameLst>
                                          <p:attrName>style.visibility</p:attrName>
                                        </p:attrNameLst>
                                      </p:cBhvr>
                                      <p:to>
                                        <p:strVal val="visible"/>
                                      </p:to>
                                    </p:set>
                                    <p:animEffect transition="in" filter="fade">
                                      <p:cBhvr>
                                        <p:cTn id="115" dur="1000"/>
                                        <p:tgtEl>
                                          <p:spTgt spid="79"/>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82"/>
                                        </p:tgtEl>
                                        <p:attrNameLst>
                                          <p:attrName>style.visibility</p:attrName>
                                        </p:attrNameLst>
                                      </p:cBhvr>
                                      <p:to>
                                        <p:strVal val="visible"/>
                                      </p:to>
                                    </p:set>
                                    <p:animEffect transition="in" filter="fade">
                                      <p:cBhvr>
                                        <p:cTn id="120" dur="1000"/>
                                        <p:tgtEl>
                                          <p:spTgt spid="82"/>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83"/>
                                        </p:tgtEl>
                                        <p:attrNameLst>
                                          <p:attrName>style.visibility</p:attrName>
                                        </p:attrNameLst>
                                      </p:cBhvr>
                                      <p:to>
                                        <p:strVal val="visible"/>
                                      </p:to>
                                    </p:set>
                                    <p:animEffect transition="in" filter="fade">
                                      <p:cBhvr>
                                        <p:cTn id="125"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4"/>
          <p:cNvSpPr txBox="1"/>
          <p:nvPr/>
        </p:nvSpPr>
        <p:spPr>
          <a:xfrm>
            <a:off x="3064400" y="361500"/>
            <a:ext cx="6063200" cy="657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2933" b="1" i="0" u="none" strike="noStrike" kern="0" cap="none" spc="0" normalizeH="0" baseline="0" noProof="0">
                <a:ln>
                  <a:noFill/>
                </a:ln>
                <a:solidFill>
                  <a:srgbClr val="000000"/>
                </a:solidFill>
                <a:effectLst/>
                <a:uLnTx/>
                <a:uFillTx/>
                <a:latin typeface="Arial"/>
                <a:cs typeface="Arial"/>
                <a:sym typeface="Arial"/>
              </a:rPr>
              <a:t>FEATURE SCALING</a:t>
            </a:r>
            <a:endParaRPr kumimoji="0" sz="2933" b="1" i="0" u="none" strike="noStrike" kern="0" cap="none" spc="0" normalizeH="0" baseline="0" noProof="0">
              <a:ln>
                <a:noFill/>
              </a:ln>
              <a:solidFill>
                <a:srgbClr val="000000"/>
              </a:solidFill>
              <a:effectLst/>
              <a:uLnTx/>
              <a:uFillTx/>
              <a:latin typeface="Arial"/>
              <a:cs typeface="Arial"/>
              <a:sym typeface="Arial"/>
            </a:endParaRPr>
          </a:p>
        </p:txBody>
      </p:sp>
      <p:graphicFrame>
        <p:nvGraphicFramePr>
          <p:cNvPr id="89" name="Google Shape;89;p14"/>
          <p:cNvGraphicFramePr/>
          <p:nvPr/>
        </p:nvGraphicFramePr>
        <p:xfrm>
          <a:off x="719500" y="1115367"/>
          <a:ext cx="3258600" cy="6502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gridCol w="1086200">
                  <a:extLst>
                    <a:ext uri="{9D8B030D-6E8A-4147-A177-3AD203B41FA5}">
                      <a16:colId xmlns:a16="http://schemas.microsoft.com/office/drawing/2014/main" val="20002"/>
                    </a:ext>
                  </a:extLst>
                </a:gridCol>
              </a:tblGrid>
              <a:tr h="650200">
                <a:tc>
                  <a:txBody>
                    <a:bodyPr/>
                    <a:lstStyle/>
                    <a:p>
                      <a:pPr marL="0" lvl="0" indent="0" algn="ctr" rtl="0">
                        <a:spcBef>
                          <a:spcPts val="0"/>
                        </a:spcBef>
                        <a:spcAft>
                          <a:spcPts val="0"/>
                        </a:spcAft>
                        <a:buNone/>
                      </a:pPr>
                      <a:r>
                        <a:rPr lang="en-GB" sz="1300" b="1"/>
                        <a:t>PRODUCT ID</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n-GB" sz="1300" b="1"/>
                        <a:t>PRICE IN INDIA(inr)</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n-GB" sz="1300" b="1"/>
                        <a:t>PRICE IN USA ($)</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extLst>
                  <a:ext uri="{0D108BD9-81ED-4DB2-BD59-A6C34878D82A}">
                    <a16:rowId xmlns:a16="http://schemas.microsoft.com/office/drawing/2014/main" val="10000"/>
                  </a:ext>
                </a:extLst>
              </a:tr>
            </a:tbl>
          </a:graphicData>
        </a:graphic>
      </p:graphicFrame>
      <p:graphicFrame>
        <p:nvGraphicFramePr>
          <p:cNvPr id="90" name="Google Shape;90;p14"/>
          <p:cNvGraphicFramePr/>
          <p:nvPr/>
        </p:nvGraphicFramePr>
        <p:xfrm>
          <a:off x="719500" y="1765567"/>
          <a:ext cx="3258600" cy="17880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gridCol w="1086200">
                  <a:extLst>
                    <a:ext uri="{9D8B030D-6E8A-4147-A177-3AD203B41FA5}">
                      <a16:colId xmlns:a16="http://schemas.microsoft.com/office/drawing/2014/main" val="20002"/>
                    </a:ext>
                  </a:extLst>
                </a:gridCol>
              </a:tblGrid>
              <a:tr h="447000">
                <a:tc>
                  <a:txBody>
                    <a:bodyPr/>
                    <a:lstStyle/>
                    <a:p>
                      <a:pPr marL="0" lvl="0" indent="0" algn="ctr" rtl="0">
                        <a:spcBef>
                          <a:spcPts val="0"/>
                        </a:spcBef>
                        <a:spcAft>
                          <a:spcPts val="0"/>
                        </a:spcAft>
                        <a:buNone/>
                      </a:pPr>
                      <a:r>
                        <a:rPr lang="en-GB" sz="1300" b="1"/>
                        <a:t>ID-1</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5000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80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447000">
                <a:tc>
                  <a:txBody>
                    <a:bodyPr/>
                    <a:lstStyle/>
                    <a:p>
                      <a:pPr marL="0" lvl="0" indent="0" algn="ctr" rtl="0">
                        <a:spcBef>
                          <a:spcPts val="0"/>
                        </a:spcBef>
                        <a:spcAft>
                          <a:spcPts val="0"/>
                        </a:spcAft>
                        <a:buNone/>
                      </a:pPr>
                      <a:r>
                        <a:rPr lang="en-GB" sz="1300" b="1"/>
                        <a:t>ID-2</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7000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50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1"/>
                  </a:ext>
                </a:extLst>
              </a:tr>
              <a:tr h="447000">
                <a:tc>
                  <a:txBody>
                    <a:bodyPr/>
                    <a:lstStyle/>
                    <a:p>
                      <a:pPr marL="0" lvl="0" indent="0" algn="ctr" rtl="0">
                        <a:spcBef>
                          <a:spcPts val="0"/>
                        </a:spcBef>
                        <a:spcAft>
                          <a:spcPts val="0"/>
                        </a:spcAft>
                        <a:buNone/>
                      </a:pPr>
                      <a:r>
                        <a:rPr lang="en-GB" sz="1300" b="1"/>
                        <a:t>ID-3</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12000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140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2"/>
                  </a:ext>
                </a:extLst>
              </a:tr>
              <a:tr h="447000">
                <a:tc>
                  <a:txBody>
                    <a:bodyPr/>
                    <a:lstStyle/>
                    <a:p>
                      <a:pPr marL="0" lvl="0" indent="0" algn="ctr" rtl="0">
                        <a:spcBef>
                          <a:spcPts val="0"/>
                        </a:spcBef>
                        <a:spcAft>
                          <a:spcPts val="0"/>
                        </a:spcAft>
                        <a:buNone/>
                      </a:pPr>
                      <a:r>
                        <a:rPr lang="en-GB" sz="1300" b="1"/>
                        <a:t>ID-4</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3000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25</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3"/>
                  </a:ext>
                </a:extLst>
              </a:tr>
            </a:tbl>
          </a:graphicData>
        </a:graphic>
      </p:graphicFrame>
      <p:sp>
        <p:nvSpPr>
          <p:cNvPr id="91" name="Google Shape;91;p14"/>
          <p:cNvSpPr txBox="1"/>
          <p:nvPr/>
        </p:nvSpPr>
        <p:spPr>
          <a:xfrm>
            <a:off x="803400" y="3877767"/>
            <a:ext cx="3090800" cy="10276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a:ln>
                  <a:noFill/>
                </a:ln>
                <a:solidFill>
                  <a:srgbClr val="000000"/>
                </a:solidFill>
                <a:effectLst/>
                <a:uLnTx/>
                <a:uFillTx/>
                <a:latin typeface="Arial"/>
                <a:cs typeface="Arial"/>
                <a:sym typeface="Arial"/>
              </a:rPr>
              <a:t>Feature scaling is a technique to standardize the independent features present in the data in fixed range.</a:t>
            </a:r>
            <a:endParaRPr kumimoji="0" sz="1600" b="0" i="0" u="none" strike="noStrike" kern="0" cap="none" spc="0" normalizeH="0" baseline="0" noProof="0">
              <a:ln>
                <a:noFill/>
              </a:ln>
              <a:solidFill>
                <a:srgbClr val="000000"/>
              </a:solidFill>
              <a:effectLst/>
              <a:uLnTx/>
              <a:uFillTx/>
              <a:latin typeface="Arial"/>
              <a:cs typeface="Arial"/>
              <a:sym typeface="Arial"/>
            </a:endParaRPr>
          </a:p>
        </p:txBody>
      </p:sp>
      <p:pic>
        <p:nvPicPr>
          <p:cNvPr id="92" name="Google Shape;92;p14"/>
          <p:cNvPicPr preferRelativeResize="0"/>
          <p:nvPr/>
        </p:nvPicPr>
        <p:blipFill>
          <a:blip r:embed="rId3">
            <a:alphaModFix/>
          </a:blip>
          <a:stretch>
            <a:fillRect/>
          </a:stretch>
        </p:blipFill>
        <p:spPr>
          <a:xfrm>
            <a:off x="5035767" y="2212567"/>
            <a:ext cx="3767599" cy="894000"/>
          </a:xfrm>
          <a:prstGeom prst="rect">
            <a:avLst/>
          </a:prstGeom>
          <a:noFill/>
          <a:ln>
            <a:noFill/>
          </a:ln>
        </p:spPr>
      </p:pic>
      <p:cxnSp>
        <p:nvCxnSpPr>
          <p:cNvPr id="93" name="Google Shape;93;p14"/>
          <p:cNvCxnSpPr/>
          <p:nvPr/>
        </p:nvCxnSpPr>
        <p:spPr>
          <a:xfrm rot="10800000" flipH="1">
            <a:off x="8365467" y="1748567"/>
            <a:ext cx="844800" cy="464000"/>
          </a:xfrm>
          <a:prstGeom prst="straightConnector1">
            <a:avLst/>
          </a:prstGeom>
          <a:noFill/>
          <a:ln w="19050" cap="flat" cmpd="sng">
            <a:solidFill>
              <a:schemeClr val="dk2"/>
            </a:solidFill>
            <a:prstDash val="solid"/>
            <a:round/>
            <a:headEnd type="none" w="med" len="med"/>
            <a:tailEnd type="triangle" w="med" len="med"/>
          </a:ln>
        </p:spPr>
      </p:cxnSp>
      <p:sp>
        <p:nvSpPr>
          <p:cNvPr id="94" name="Google Shape;94;p14"/>
          <p:cNvSpPr txBox="1"/>
          <p:nvPr/>
        </p:nvSpPr>
        <p:spPr>
          <a:xfrm>
            <a:off x="8017600" y="1318067"/>
            <a:ext cx="2849200" cy="5564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0" i="0" u="none" strike="noStrike" kern="0" cap="none" spc="0" normalizeH="0" baseline="0" noProof="0">
                <a:ln>
                  <a:noFill/>
                </a:ln>
                <a:solidFill>
                  <a:srgbClr val="000000"/>
                </a:solidFill>
                <a:effectLst/>
                <a:uLnTx/>
                <a:uFillTx/>
                <a:latin typeface="Arial"/>
                <a:cs typeface="Arial"/>
                <a:sym typeface="Arial"/>
              </a:rPr>
              <a:t>Min - Max Normalization</a:t>
            </a: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95;p14"/>
          <p:cNvSpPr/>
          <p:nvPr/>
        </p:nvSpPr>
        <p:spPr>
          <a:xfrm>
            <a:off x="1823867" y="1150200"/>
            <a:ext cx="1084467" cy="2464667"/>
          </a:xfrm>
          <a:custGeom>
            <a:avLst/>
            <a:gdLst/>
            <a:ahLst/>
            <a:cxnLst/>
            <a:rect l="l" t="t" r="r" b="b"/>
            <a:pathLst>
              <a:path w="32534" h="73940" extrusionOk="0">
                <a:moveTo>
                  <a:pt x="0" y="0"/>
                </a:moveTo>
                <a:lnTo>
                  <a:pt x="0" y="73940"/>
                </a:lnTo>
                <a:lnTo>
                  <a:pt x="32534" y="73940"/>
                </a:lnTo>
                <a:lnTo>
                  <a:pt x="32534" y="0"/>
                </a:lnTo>
                <a:close/>
              </a:path>
            </a:pathLst>
          </a:custGeom>
          <a:noFill/>
          <a:ln w="28575" cap="flat" cmpd="sng">
            <a:solidFill>
              <a:srgbClr val="0000FF"/>
            </a:solidFill>
            <a:prstDash val="solid"/>
            <a:round/>
            <a:headEnd type="none" w="med" len="med"/>
            <a:tailEnd type="none" w="med" len="med"/>
          </a:ln>
        </p:spPr>
      </p:sp>
      <p:cxnSp>
        <p:nvCxnSpPr>
          <p:cNvPr id="96" name="Google Shape;96;p14"/>
          <p:cNvCxnSpPr/>
          <p:nvPr/>
        </p:nvCxnSpPr>
        <p:spPr>
          <a:xfrm rot="10800000" flipH="1">
            <a:off x="2587667" y="1971767"/>
            <a:ext cx="1881600" cy="33200"/>
          </a:xfrm>
          <a:prstGeom prst="straightConnector1">
            <a:avLst/>
          </a:prstGeom>
          <a:noFill/>
          <a:ln w="19050" cap="flat" cmpd="sng">
            <a:solidFill>
              <a:schemeClr val="dk2"/>
            </a:solidFill>
            <a:prstDash val="solid"/>
            <a:round/>
            <a:headEnd type="none" w="med" len="med"/>
            <a:tailEnd type="triangle" w="med" len="med"/>
          </a:ln>
        </p:spPr>
      </p:cxnSp>
      <p:sp>
        <p:nvSpPr>
          <p:cNvPr id="97" name="Google Shape;97;p14"/>
          <p:cNvSpPr txBox="1"/>
          <p:nvPr/>
        </p:nvSpPr>
        <p:spPr>
          <a:xfrm>
            <a:off x="4485733" y="1741700"/>
            <a:ext cx="550000" cy="3944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rgbClr val="000000"/>
                </a:solidFill>
                <a:effectLst/>
                <a:uLnTx/>
                <a:uFillTx/>
                <a:latin typeface="Arial"/>
                <a:cs typeface="Arial"/>
                <a:sym typeface="Arial"/>
              </a:rPr>
              <a:t>X</a:t>
            </a:r>
            <a:endParaRPr kumimoji="0" sz="1600" b="1" i="0" u="none" strike="noStrike" kern="0" cap="none" spc="0" normalizeH="0" baseline="0" noProof="0">
              <a:ln>
                <a:noFill/>
              </a:ln>
              <a:solidFill>
                <a:srgbClr val="000000"/>
              </a:solidFill>
              <a:effectLst/>
              <a:uLnTx/>
              <a:uFillTx/>
              <a:latin typeface="Arial"/>
              <a:cs typeface="Arial"/>
              <a:sym typeface="Arial"/>
            </a:endParaRPr>
          </a:p>
        </p:txBody>
      </p:sp>
      <p:cxnSp>
        <p:nvCxnSpPr>
          <p:cNvPr id="98" name="Google Shape;98;p14"/>
          <p:cNvCxnSpPr/>
          <p:nvPr/>
        </p:nvCxnSpPr>
        <p:spPr>
          <a:xfrm rot="10800000" flipH="1">
            <a:off x="2692267" y="3292300"/>
            <a:ext cx="1881600" cy="33200"/>
          </a:xfrm>
          <a:prstGeom prst="straightConnector1">
            <a:avLst/>
          </a:prstGeom>
          <a:noFill/>
          <a:ln w="19050" cap="flat" cmpd="sng">
            <a:solidFill>
              <a:schemeClr val="dk2"/>
            </a:solidFill>
            <a:prstDash val="solid"/>
            <a:round/>
            <a:headEnd type="none" w="med" len="med"/>
            <a:tailEnd type="triangle" w="med" len="med"/>
          </a:ln>
        </p:spPr>
      </p:cxnSp>
      <p:pic>
        <p:nvPicPr>
          <p:cNvPr id="99" name="Google Shape;99;p14"/>
          <p:cNvPicPr preferRelativeResize="0"/>
          <p:nvPr/>
        </p:nvPicPr>
        <p:blipFill rotWithShape="1">
          <a:blip r:embed="rId3">
            <a:alphaModFix/>
          </a:blip>
          <a:srcRect l="69002" t="4805" r="10377" b="59673"/>
          <a:stretch/>
        </p:blipFill>
        <p:spPr>
          <a:xfrm>
            <a:off x="4698567" y="3136245"/>
            <a:ext cx="844797" cy="345304"/>
          </a:xfrm>
          <a:prstGeom prst="rect">
            <a:avLst/>
          </a:prstGeom>
          <a:noFill/>
          <a:ln>
            <a:noFill/>
          </a:ln>
        </p:spPr>
      </p:pic>
      <p:cxnSp>
        <p:nvCxnSpPr>
          <p:cNvPr id="100" name="Google Shape;100;p14"/>
          <p:cNvCxnSpPr/>
          <p:nvPr/>
        </p:nvCxnSpPr>
        <p:spPr>
          <a:xfrm rot="10800000" flipH="1">
            <a:off x="2692267" y="2201867"/>
            <a:ext cx="2746400" cy="636400"/>
          </a:xfrm>
          <a:prstGeom prst="straightConnector1">
            <a:avLst/>
          </a:prstGeom>
          <a:noFill/>
          <a:ln w="19050" cap="flat" cmpd="sng">
            <a:solidFill>
              <a:schemeClr val="dk2"/>
            </a:solidFill>
            <a:prstDash val="solid"/>
            <a:round/>
            <a:headEnd type="none" w="med" len="med"/>
            <a:tailEnd type="triangle" w="med" len="med"/>
          </a:ln>
        </p:spPr>
      </p:cxnSp>
      <p:pic>
        <p:nvPicPr>
          <p:cNvPr id="101" name="Google Shape;101;p14"/>
          <p:cNvPicPr preferRelativeResize="0"/>
          <p:nvPr/>
        </p:nvPicPr>
        <p:blipFill rotWithShape="1">
          <a:blip r:embed="rId3">
            <a:alphaModFix/>
          </a:blip>
          <a:srcRect l="42721" t="64479" r="36388"/>
          <a:stretch/>
        </p:blipFill>
        <p:spPr>
          <a:xfrm>
            <a:off x="5543367" y="1944137"/>
            <a:ext cx="844797" cy="340859"/>
          </a:xfrm>
          <a:prstGeom prst="rect">
            <a:avLst/>
          </a:prstGeom>
          <a:noFill/>
          <a:ln>
            <a:noFill/>
          </a:ln>
        </p:spPr>
      </p:pic>
      <p:sp>
        <p:nvSpPr>
          <p:cNvPr id="102" name="Google Shape;102;p14"/>
          <p:cNvSpPr txBox="1"/>
          <p:nvPr/>
        </p:nvSpPr>
        <p:spPr>
          <a:xfrm>
            <a:off x="6342467" y="3877767"/>
            <a:ext cx="1675200" cy="464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1" i="0" u="none" strike="noStrike" kern="0" cap="none" spc="0" normalizeH="0" baseline="0" noProof="0">
                <a:ln>
                  <a:noFill/>
                </a:ln>
                <a:solidFill>
                  <a:srgbClr val="000000"/>
                </a:solidFill>
                <a:effectLst/>
                <a:uLnTx/>
                <a:uFillTx/>
                <a:latin typeface="Arial"/>
                <a:cs typeface="Arial"/>
                <a:sym typeface="Arial"/>
              </a:rPr>
              <a:t>5000 - 3000</a:t>
            </a:r>
            <a:endParaRPr kumimoji="0" sz="1867" b="1"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103;p14"/>
          <p:cNvSpPr txBox="1"/>
          <p:nvPr/>
        </p:nvSpPr>
        <p:spPr>
          <a:xfrm>
            <a:off x="6240867" y="4170533"/>
            <a:ext cx="1675200" cy="464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1" i="0" u="none" strike="noStrike" kern="0" cap="none" spc="0" normalizeH="0" baseline="0" noProof="0">
                <a:ln>
                  <a:noFill/>
                </a:ln>
                <a:solidFill>
                  <a:srgbClr val="000000"/>
                </a:solidFill>
                <a:effectLst/>
                <a:uLnTx/>
                <a:uFillTx/>
                <a:latin typeface="Arial"/>
                <a:cs typeface="Arial"/>
                <a:sym typeface="Arial"/>
              </a:rPr>
              <a:t>12000 - 3000</a:t>
            </a:r>
            <a:endParaRPr kumimoji="0" sz="1867" b="1" i="0" u="none" strike="noStrike" kern="0" cap="none" spc="0" normalizeH="0" baseline="0" noProof="0">
              <a:ln>
                <a:noFill/>
              </a:ln>
              <a:solidFill>
                <a:srgbClr val="000000"/>
              </a:solidFill>
              <a:effectLst/>
              <a:uLnTx/>
              <a:uFillTx/>
              <a:latin typeface="Arial"/>
              <a:cs typeface="Arial"/>
              <a:sym typeface="Arial"/>
            </a:endParaRPr>
          </a:p>
        </p:txBody>
      </p:sp>
      <p:cxnSp>
        <p:nvCxnSpPr>
          <p:cNvPr id="104" name="Google Shape;104;p14"/>
          <p:cNvCxnSpPr/>
          <p:nvPr/>
        </p:nvCxnSpPr>
        <p:spPr>
          <a:xfrm>
            <a:off x="6166467" y="4272133"/>
            <a:ext cx="1824000" cy="0"/>
          </a:xfrm>
          <a:prstGeom prst="straightConnector1">
            <a:avLst/>
          </a:prstGeom>
          <a:noFill/>
          <a:ln w="19050" cap="flat" cmpd="sng">
            <a:solidFill>
              <a:schemeClr val="dk2"/>
            </a:solidFill>
            <a:prstDash val="solid"/>
            <a:round/>
            <a:headEnd type="none" w="med" len="med"/>
            <a:tailEnd type="none" w="med" len="med"/>
          </a:ln>
        </p:spPr>
      </p:cxnSp>
      <p:sp>
        <p:nvSpPr>
          <p:cNvPr id="105" name="Google Shape;105;p14"/>
          <p:cNvSpPr txBox="1"/>
          <p:nvPr/>
        </p:nvSpPr>
        <p:spPr>
          <a:xfrm>
            <a:off x="8087200" y="4040133"/>
            <a:ext cx="1675200" cy="464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1" i="0" u="none" strike="noStrike" kern="0" cap="none" spc="0" normalizeH="0" baseline="0" noProof="0">
                <a:ln>
                  <a:noFill/>
                </a:ln>
                <a:solidFill>
                  <a:srgbClr val="000000"/>
                </a:solidFill>
                <a:effectLst/>
                <a:uLnTx/>
                <a:uFillTx/>
                <a:latin typeface="Arial"/>
                <a:cs typeface="Arial"/>
                <a:sym typeface="Arial"/>
              </a:rPr>
              <a:t>= 0.22</a:t>
            </a:r>
            <a:endParaRPr kumimoji="0" sz="1867" b="1"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10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1000"/>
                                        <p:tgtEl>
                                          <p:spTgt spid="93"/>
                                        </p:tgtEl>
                                      </p:cBhvr>
                                    </p:animEffect>
                                  </p:childTnLst>
                                </p:cTn>
                              </p:par>
                              <p:par>
                                <p:cTn id="18" presetID="10" presetClass="entr" presetSubtype="0" fill="hold"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1000"/>
                                        <p:tgtEl>
                                          <p:spTgt spid="9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1000"/>
                                        <p:tgtEl>
                                          <p:spTgt spid="9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fade">
                                      <p:cBhvr>
                                        <p:cTn id="30" dur="1000"/>
                                        <p:tgtEl>
                                          <p:spTgt spid="97"/>
                                        </p:tgtEl>
                                      </p:cBhvr>
                                    </p:animEffect>
                                  </p:childTnLst>
                                </p:cTn>
                              </p:par>
                              <p:par>
                                <p:cTn id="31" presetID="10" presetClass="entr" presetSubtype="0" fill="hold" nodeType="withEffect">
                                  <p:stCondLst>
                                    <p:cond delay="0"/>
                                  </p:stCondLst>
                                  <p:childTnLst>
                                    <p:set>
                                      <p:cBhvr>
                                        <p:cTn id="32" dur="1" fill="hold">
                                          <p:stCondLst>
                                            <p:cond delay="0"/>
                                          </p:stCondLst>
                                        </p:cTn>
                                        <p:tgtEl>
                                          <p:spTgt spid="96"/>
                                        </p:tgtEl>
                                        <p:attrNameLst>
                                          <p:attrName>style.visibility</p:attrName>
                                        </p:attrNameLst>
                                      </p:cBhvr>
                                      <p:to>
                                        <p:strVal val="visible"/>
                                      </p:to>
                                    </p:set>
                                    <p:animEffect transition="in" filter="fade">
                                      <p:cBhvr>
                                        <p:cTn id="33" dur="1000"/>
                                        <p:tgtEl>
                                          <p:spTgt spid="9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fade">
                                      <p:cBhvr>
                                        <p:cTn id="38" dur="1000"/>
                                        <p:tgtEl>
                                          <p:spTgt spid="100"/>
                                        </p:tgtEl>
                                      </p:cBhvr>
                                    </p:animEffect>
                                  </p:childTnLst>
                                </p:cTn>
                              </p:par>
                              <p:par>
                                <p:cTn id="39" presetID="10" presetClass="entr" presetSubtype="0" fill="hold" nodeType="withEffect">
                                  <p:stCondLst>
                                    <p:cond delay="0"/>
                                  </p:stCondLst>
                                  <p:childTnLst>
                                    <p:set>
                                      <p:cBhvr>
                                        <p:cTn id="40" dur="1" fill="hold">
                                          <p:stCondLst>
                                            <p:cond delay="0"/>
                                          </p:stCondLst>
                                        </p:cTn>
                                        <p:tgtEl>
                                          <p:spTgt spid="101"/>
                                        </p:tgtEl>
                                        <p:attrNameLst>
                                          <p:attrName>style.visibility</p:attrName>
                                        </p:attrNameLst>
                                      </p:cBhvr>
                                      <p:to>
                                        <p:strVal val="visible"/>
                                      </p:to>
                                    </p:set>
                                    <p:animEffect transition="in" filter="fade">
                                      <p:cBhvr>
                                        <p:cTn id="41" dur="1000"/>
                                        <p:tgtEl>
                                          <p:spTgt spid="10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fade">
                                      <p:cBhvr>
                                        <p:cTn id="46" dur="1000"/>
                                        <p:tgtEl>
                                          <p:spTgt spid="99"/>
                                        </p:tgtEl>
                                      </p:cBhvr>
                                    </p:animEffect>
                                  </p:childTnLst>
                                </p:cTn>
                              </p:par>
                              <p:par>
                                <p:cTn id="47" presetID="10" presetClass="entr" presetSubtype="0" fill="hold" nodeType="withEffect">
                                  <p:stCondLst>
                                    <p:cond delay="0"/>
                                  </p:stCondLst>
                                  <p:childTnLst>
                                    <p:set>
                                      <p:cBhvr>
                                        <p:cTn id="48" dur="1" fill="hold">
                                          <p:stCondLst>
                                            <p:cond delay="0"/>
                                          </p:stCondLst>
                                        </p:cTn>
                                        <p:tgtEl>
                                          <p:spTgt spid="98"/>
                                        </p:tgtEl>
                                        <p:attrNameLst>
                                          <p:attrName>style.visibility</p:attrName>
                                        </p:attrNameLst>
                                      </p:cBhvr>
                                      <p:to>
                                        <p:strVal val="visible"/>
                                      </p:to>
                                    </p:set>
                                    <p:animEffect transition="in" filter="fade">
                                      <p:cBhvr>
                                        <p:cTn id="49" dur="1000"/>
                                        <p:tgtEl>
                                          <p:spTgt spid="9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02"/>
                                        </p:tgtEl>
                                        <p:attrNameLst>
                                          <p:attrName>style.visibility</p:attrName>
                                        </p:attrNameLst>
                                      </p:cBhvr>
                                      <p:to>
                                        <p:strVal val="visible"/>
                                      </p:to>
                                    </p:set>
                                    <p:animEffect transition="in" filter="fade">
                                      <p:cBhvr>
                                        <p:cTn id="54" dur="1000"/>
                                        <p:tgtEl>
                                          <p:spTgt spid="102"/>
                                        </p:tgtEl>
                                      </p:cBhvr>
                                    </p:animEffect>
                                  </p:childTnLst>
                                </p:cTn>
                              </p:par>
                              <p:par>
                                <p:cTn id="55" presetID="10" presetClass="entr" presetSubtype="0" fill="hold" nodeType="withEffect">
                                  <p:stCondLst>
                                    <p:cond delay="0"/>
                                  </p:stCondLst>
                                  <p:childTnLst>
                                    <p:set>
                                      <p:cBhvr>
                                        <p:cTn id="56" dur="1" fill="hold">
                                          <p:stCondLst>
                                            <p:cond delay="0"/>
                                          </p:stCondLst>
                                        </p:cTn>
                                        <p:tgtEl>
                                          <p:spTgt spid="103"/>
                                        </p:tgtEl>
                                        <p:attrNameLst>
                                          <p:attrName>style.visibility</p:attrName>
                                        </p:attrNameLst>
                                      </p:cBhvr>
                                      <p:to>
                                        <p:strVal val="visible"/>
                                      </p:to>
                                    </p:set>
                                    <p:animEffect transition="in" filter="fade">
                                      <p:cBhvr>
                                        <p:cTn id="57" dur="1000"/>
                                        <p:tgtEl>
                                          <p:spTgt spid="103"/>
                                        </p:tgtEl>
                                      </p:cBhvr>
                                    </p:animEffect>
                                  </p:childTnLst>
                                </p:cTn>
                              </p:par>
                              <p:par>
                                <p:cTn id="58" presetID="10" presetClass="entr" presetSubtype="0" fill="hold" nodeType="withEffect">
                                  <p:stCondLst>
                                    <p:cond delay="0"/>
                                  </p:stCondLst>
                                  <p:childTnLst>
                                    <p:set>
                                      <p:cBhvr>
                                        <p:cTn id="59" dur="1" fill="hold">
                                          <p:stCondLst>
                                            <p:cond delay="0"/>
                                          </p:stCondLst>
                                        </p:cTn>
                                        <p:tgtEl>
                                          <p:spTgt spid="104"/>
                                        </p:tgtEl>
                                        <p:attrNameLst>
                                          <p:attrName>style.visibility</p:attrName>
                                        </p:attrNameLst>
                                      </p:cBhvr>
                                      <p:to>
                                        <p:strVal val="visible"/>
                                      </p:to>
                                    </p:set>
                                    <p:animEffect transition="in" filter="fade">
                                      <p:cBhvr>
                                        <p:cTn id="60" dur="1000"/>
                                        <p:tgtEl>
                                          <p:spTgt spid="104"/>
                                        </p:tgtEl>
                                      </p:cBhvr>
                                    </p:animEffect>
                                  </p:childTnLst>
                                </p:cTn>
                              </p:par>
                              <p:par>
                                <p:cTn id="61" presetID="10" presetClass="entr" presetSubtype="0"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Effect transition="in" filter="fade">
                                      <p:cBhvr>
                                        <p:cTn id="63"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aphicFrame>
        <p:nvGraphicFramePr>
          <p:cNvPr id="110" name="Google Shape;110;p15"/>
          <p:cNvGraphicFramePr/>
          <p:nvPr/>
        </p:nvGraphicFramePr>
        <p:xfrm>
          <a:off x="719500" y="1115367"/>
          <a:ext cx="3258600" cy="6502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gridCol w="1086200">
                  <a:extLst>
                    <a:ext uri="{9D8B030D-6E8A-4147-A177-3AD203B41FA5}">
                      <a16:colId xmlns:a16="http://schemas.microsoft.com/office/drawing/2014/main" val="20002"/>
                    </a:ext>
                  </a:extLst>
                </a:gridCol>
              </a:tblGrid>
              <a:tr h="650200">
                <a:tc>
                  <a:txBody>
                    <a:bodyPr/>
                    <a:lstStyle/>
                    <a:p>
                      <a:pPr marL="0" lvl="0" indent="0" algn="ctr" rtl="0">
                        <a:spcBef>
                          <a:spcPts val="0"/>
                        </a:spcBef>
                        <a:spcAft>
                          <a:spcPts val="0"/>
                        </a:spcAft>
                        <a:buNone/>
                      </a:pPr>
                      <a:r>
                        <a:rPr lang="en-GB" sz="1300" b="1"/>
                        <a:t>PRODUCT ID</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n-GB" sz="1300" b="1"/>
                        <a:t>PRICE IN INDIA(inr)</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n-GB" sz="1300" b="1"/>
                        <a:t>PRICE IN USA ($)</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extLst>
                  <a:ext uri="{0D108BD9-81ED-4DB2-BD59-A6C34878D82A}">
                    <a16:rowId xmlns:a16="http://schemas.microsoft.com/office/drawing/2014/main" val="10000"/>
                  </a:ext>
                </a:extLst>
              </a:tr>
            </a:tbl>
          </a:graphicData>
        </a:graphic>
      </p:graphicFrame>
      <p:graphicFrame>
        <p:nvGraphicFramePr>
          <p:cNvPr id="111" name="Google Shape;111;p15"/>
          <p:cNvGraphicFramePr/>
          <p:nvPr/>
        </p:nvGraphicFramePr>
        <p:xfrm>
          <a:off x="719500" y="1765567"/>
          <a:ext cx="3258600" cy="17880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gridCol w="1086200">
                  <a:extLst>
                    <a:ext uri="{9D8B030D-6E8A-4147-A177-3AD203B41FA5}">
                      <a16:colId xmlns:a16="http://schemas.microsoft.com/office/drawing/2014/main" val="20002"/>
                    </a:ext>
                  </a:extLst>
                </a:gridCol>
              </a:tblGrid>
              <a:tr h="447000">
                <a:tc>
                  <a:txBody>
                    <a:bodyPr/>
                    <a:lstStyle/>
                    <a:p>
                      <a:pPr marL="0" lvl="0" indent="0" algn="ctr" rtl="0">
                        <a:spcBef>
                          <a:spcPts val="0"/>
                        </a:spcBef>
                        <a:spcAft>
                          <a:spcPts val="0"/>
                        </a:spcAft>
                        <a:buNone/>
                      </a:pPr>
                      <a:r>
                        <a:rPr lang="en-GB" sz="1300" b="1"/>
                        <a:t>ID-1</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5000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80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447000">
                <a:tc>
                  <a:txBody>
                    <a:bodyPr/>
                    <a:lstStyle/>
                    <a:p>
                      <a:pPr marL="0" lvl="0" indent="0" algn="ctr" rtl="0">
                        <a:spcBef>
                          <a:spcPts val="0"/>
                        </a:spcBef>
                        <a:spcAft>
                          <a:spcPts val="0"/>
                        </a:spcAft>
                        <a:buNone/>
                      </a:pPr>
                      <a:r>
                        <a:rPr lang="en-GB" sz="1300" b="1"/>
                        <a:t>ID-2</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7000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50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1"/>
                  </a:ext>
                </a:extLst>
              </a:tr>
              <a:tr h="447000">
                <a:tc>
                  <a:txBody>
                    <a:bodyPr/>
                    <a:lstStyle/>
                    <a:p>
                      <a:pPr marL="0" lvl="0" indent="0" algn="ctr" rtl="0">
                        <a:spcBef>
                          <a:spcPts val="0"/>
                        </a:spcBef>
                        <a:spcAft>
                          <a:spcPts val="0"/>
                        </a:spcAft>
                        <a:buNone/>
                      </a:pPr>
                      <a:r>
                        <a:rPr lang="en-GB" sz="1300" b="1"/>
                        <a:t>ID-3</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12000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140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2"/>
                  </a:ext>
                </a:extLst>
              </a:tr>
              <a:tr h="447000">
                <a:tc>
                  <a:txBody>
                    <a:bodyPr/>
                    <a:lstStyle/>
                    <a:p>
                      <a:pPr marL="0" lvl="0" indent="0" algn="ctr" rtl="0">
                        <a:spcBef>
                          <a:spcPts val="0"/>
                        </a:spcBef>
                        <a:spcAft>
                          <a:spcPts val="0"/>
                        </a:spcAft>
                        <a:buNone/>
                      </a:pPr>
                      <a:r>
                        <a:rPr lang="en-GB" sz="1300" b="1"/>
                        <a:t>ID-4</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3000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25</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3"/>
                  </a:ext>
                </a:extLst>
              </a:tr>
            </a:tbl>
          </a:graphicData>
        </a:graphic>
      </p:graphicFrame>
      <p:sp>
        <p:nvSpPr>
          <p:cNvPr id="112" name="Google Shape;112;p15"/>
          <p:cNvSpPr txBox="1"/>
          <p:nvPr/>
        </p:nvSpPr>
        <p:spPr>
          <a:xfrm>
            <a:off x="803400" y="3877767"/>
            <a:ext cx="3090800" cy="10276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a:ln>
                  <a:noFill/>
                </a:ln>
                <a:solidFill>
                  <a:srgbClr val="000000"/>
                </a:solidFill>
                <a:effectLst/>
                <a:uLnTx/>
                <a:uFillTx/>
                <a:latin typeface="Arial"/>
                <a:cs typeface="Arial"/>
                <a:sym typeface="Arial"/>
              </a:rPr>
              <a:t>Feature scaling is a technique to standardize the independent features present in the data in fixed range.</a:t>
            </a:r>
            <a:endParaRPr kumimoji="0" sz="1600" b="0" i="0" u="none" strike="noStrike" kern="0" cap="none" spc="0" normalizeH="0" baseline="0" noProof="0">
              <a:ln>
                <a:noFill/>
              </a:ln>
              <a:solidFill>
                <a:srgbClr val="000000"/>
              </a:solidFill>
              <a:effectLst/>
              <a:uLnTx/>
              <a:uFillTx/>
              <a:latin typeface="Arial"/>
              <a:cs typeface="Arial"/>
              <a:sym typeface="Arial"/>
            </a:endParaRPr>
          </a:p>
        </p:txBody>
      </p:sp>
      <p:pic>
        <p:nvPicPr>
          <p:cNvPr id="113" name="Google Shape;113;p15"/>
          <p:cNvPicPr preferRelativeResize="0"/>
          <p:nvPr/>
        </p:nvPicPr>
        <p:blipFill>
          <a:blip r:embed="rId3">
            <a:alphaModFix/>
          </a:blip>
          <a:stretch>
            <a:fillRect/>
          </a:stretch>
        </p:blipFill>
        <p:spPr>
          <a:xfrm>
            <a:off x="5035767" y="2212567"/>
            <a:ext cx="3767599" cy="894000"/>
          </a:xfrm>
          <a:prstGeom prst="rect">
            <a:avLst/>
          </a:prstGeom>
          <a:noFill/>
          <a:ln>
            <a:noFill/>
          </a:ln>
        </p:spPr>
      </p:pic>
      <p:cxnSp>
        <p:nvCxnSpPr>
          <p:cNvPr id="114" name="Google Shape;114;p15"/>
          <p:cNvCxnSpPr/>
          <p:nvPr/>
        </p:nvCxnSpPr>
        <p:spPr>
          <a:xfrm rot="10800000" flipH="1">
            <a:off x="8365467" y="1748567"/>
            <a:ext cx="844800" cy="464000"/>
          </a:xfrm>
          <a:prstGeom prst="straightConnector1">
            <a:avLst/>
          </a:prstGeom>
          <a:noFill/>
          <a:ln w="19050" cap="flat" cmpd="sng">
            <a:solidFill>
              <a:schemeClr val="dk2"/>
            </a:solidFill>
            <a:prstDash val="solid"/>
            <a:round/>
            <a:headEnd type="none" w="med" len="med"/>
            <a:tailEnd type="triangle" w="med" len="med"/>
          </a:ln>
        </p:spPr>
      </p:cxnSp>
      <p:sp>
        <p:nvSpPr>
          <p:cNvPr id="115" name="Google Shape;115;p15"/>
          <p:cNvSpPr txBox="1"/>
          <p:nvPr/>
        </p:nvSpPr>
        <p:spPr>
          <a:xfrm>
            <a:off x="8017600" y="1318067"/>
            <a:ext cx="2849200" cy="5564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0" i="0" u="none" strike="noStrike" kern="0" cap="none" spc="0" normalizeH="0" baseline="0" noProof="0">
                <a:ln>
                  <a:noFill/>
                </a:ln>
                <a:solidFill>
                  <a:srgbClr val="000000"/>
                </a:solidFill>
                <a:effectLst/>
                <a:uLnTx/>
                <a:uFillTx/>
                <a:latin typeface="Arial"/>
                <a:cs typeface="Arial"/>
                <a:sym typeface="Arial"/>
              </a:rPr>
              <a:t>Min - Max Normalization</a:t>
            </a: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116;p15"/>
          <p:cNvSpPr/>
          <p:nvPr/>
        </p:nvSpPr>
        <p:spPr>
          <a:xfrm>
            <a:off x="2893633" y="1115367"/>
            <a:ext cx="1084467" cy="2464667"/>
          </a:xfrm>
          <a:custGeom>
            <a:avLst/>
            <a:gdLst/>
            <a:ahLst/>
            <a:cxnLst/>
            <a:rect l="l" t="t" r="r" b="b"/>
            <a:pathLst>
              <a:path w="32534" h="73940" extrusionOk="0">
                <a:moveTo>
                  <a:pt x="0" y="0"/>
                </a:moveTo>
                <a:lnTo>
                  <a:pt x="0" y="73940"/>
                </a:lnTo>
                <a:lnTo>
                  <a:pt x="32534" y="73940"/>
                </a:lnTo>
                <a:lnTo>
                  <a:pt x="32534" y="0"/>
                </a:lnTo>
                <a:close/>
              </a:path>
            </a:pathLst>
          </a:custGeom>
          <a:noFill/>
          <a:ln w="28575" cap="flat" cmpd="sng">
            <a:solidFill>
              <a:srgbClr val="0000FF"/>
            </a:solidFill>
            <a:prstDash val="solid"/>
            <a:round/>
            <a:headEnd type="none" w="med" len="med"/>
            <a:tailEnd type="none" w="med" len="med"/>
          </a:ln>
        </p:spPr>
      </p:sp>
      <p:cxnSp>
        <p:nvCxnSpPr>
          <p:cNvPr id="117" name="Google Shape;117;p15"/>
          <p:cNvCxnSpPr/>
          <p:nvPr/>
        </p:nvCxnSpPr>
        <p:spPr>
          <a:xfrm rot="10800000" flipH="1">
            <a:off x="3598433" y="1971767"/>
            <a:ext cx="870800" cy="16400"/>
          </a:xfrm>
          <a:prstGeom prst="straightConnector1">
            <a:avLst/>
          </a:prstGeom>
          <a:noFill/>
          <a:ln w="19050" cap="flat" cmpd="sng">
            <a:solidFill>
              <a:schemeClr val="dk2"/>
            </a:solidFill>
            <a:prstDash val="solid"/>
            <a:round/>
            <a:headEnd type="none" w="med" len="med"/>
            <a:tailEnd type="triangle" w="med" len="med"/>
          </a:ln>
        </p:spPr>
      </p:cxnSp>
      <p:sp>
        <p:nvSpPr>
          <p:cNvPr id="118" name="Google Shape;118;p15"/>
          <p:cNvSpPr txBox="1"/>
          <p:nvPr/>
        </p:nvSpPr>
        <p:spPr>
          <a:xfrm>
            <a:off x="4485733" y="1741700"/>
            <a:ext cx="550000" cy="3944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rgbClr val="000000"/>
                </a:solidFill>
                <a:effectLst/>
                <a:uLnTx/>
                <a:uFillTx/>
                <a:latin typeface="Arial"/>
                <a:cs typeface="Arial"/>
                <a:sym typeface="Arial"/>
              </a:rPr>
              <a:t>X</a:t>
            </a:r>
            <a:endParaRPr kumimoji="0" sz="1600" b="1" i="0" u="none" strike="noStrike" kern="0" cap="none" spc="0" normalizeH="0" baseline="0" noProof="0">
              <a:ln>
                <a:noFill/>
              </a:ln>
              <a:solidFill>
                <a:srgbClr val="000000"/>
              </a:solidFill>
              <a:effectLst/>
              <a:uLnTx/>
              <a:uFillTx/>
              <a:latin typeface="Arial"/>
              <a:cs typeface="Arial"/>
              <a:sym typeface="Arial"/>
            </a:endParaRPr>
          </a:p>
        </p:txBody>
      </p:sp>
      <p:cxnSp>
        <p:nvCxnSpPr>
          <p:cNvPr id="119" name="Google Shape;119;p15"/>
          <p:cNvCxnSpPr/>
          <p:nvPr/>
        </p:nvCxnSpPr>
        <p:spPr>
          <a:xfrm rot="10800000" flipH="1">
            <a:off x="3680600" y="3292333"/>
            <a:ext cx="893200" cy="43200"/>
          </a:xfrm>
          <a:prstGeom prst="straightConnector1">
            <a:avLst/>
          </a:prstGeom>
          <a:noFill/>
          <a:ln w="19050" cap="flat" cmpd="sng">
            <a:solidFill>
              <a:schemeClr val="dk2"/>
            </a:solidFill>
            <a:prstDash val="solid"/>
            <a:round/>
            <a:headEnd type="none" w="med" len="med"/>
            <a:tailEnd type="triangle" w="med" len="med"/>
          </a:ln>
        </p:spPr>
      </p:cxnSp>
      <p:pic>
        <p:nvPicPr>
          <p:cNvPr id="120" name="Google Shape;120;p15"/>
          <p:cNvPicPr preferRelativeResize="0"/>
          <p:nvPr/>
        </p:nvPicPr>
        <p:blipFill rotWithShape="1">
          <a:blip r:embed="rId3">
            <a:alphaModFix/>
          </a:blip>
          <a:srcRect l="69002" t="4805" r="10377" b="59673"/>
          <a:stretch/>
        </p:blipFill>
        <p:spPr>
          <a:xfrm>
            <a:off x="4698567" y="3136245"/>
            <a:ext cx="844797" cy="345304"/>
          </a:xfrm>
          <a:prstGeom prst="rect">
            <a:avLst/>
          </a:prstGeom>
          <a:noFill/>
          <a:ln>
            <a:noFill/>
          </a:ln>
        </p:spPr>
      </p:pic>
      <p:cxnSp>
        <p:nvCxnSpPr>
          <p:cNvPr id="121" name="Google Shape;121;p15"/>
          <p:cNvCxnSpPr/>
          <p:nvPr/>
        </p:nvCxnSpPr>
        <p:spPr>
          <a:xfrm rot="10800000" flipH="1">
            <a:off x="3631300" y="2201867"/>
            <a:ext cx="1807200" cy="673600"/>
          </a:xfrm>
          <a:prstGeom prst="straightConnector1">
            <a:avLst/>
          </a:prstGeom>
          <a:noFill/>
          <a:ln w="19050" cap="flat" cmpd="sng">
            <a:solidFill>
              <a:schemeClr val="dk2"/>
            </a:solidFill>
            <a:prstDash val="solid"/>
            <a:round/>
            <a:headEnd type="none" w="med" len="med"/>
            <a:tailEnd type="triangle" w="med" len="med"/>
          </a:ln>
        </p:spPr>
      </p:cxnSp>
      <p:pic>
        <p:nvPicPr>
          <p:cNvPr id="122" name="Google Shape;122;p15"/>
          <p:cNvPicPr preferRelativeResize="0"/>
          <p:nvPr/>
        </p:nvPicPr>
        <p:blipFill rotWithShape="1">
          <a:blip r:embed="rId3">
            <a:alphaModFix/>
          </a:blip>
          <a:srcRect l="42721" t="64479" r="36388"/>
          <a:stretch/>
        </p:blipFill>
        <p:spPr>
          <a:xfrm>
            <a:off x="5543367" y="1944137"/>
            <a:ext cx="844797" cy="340859"/>
          </a:xfrm>
          <a:prstGeom prst="rect">
            <a:avLst/>
          </a:prstGeom>
          <a:noFill/>
          <a:ln>
            <a:noFill/>
          </a:ln>
        </p:spPr>
      </p:pic>
      <p:sp>
        <p:nvSpPr>
          <p:cNvPr id="123" name="Google Shape;123;p15"/>
          <p:cNvSpPr txBox="1"/>
          <p:nvPr/>
        </p:nvSpPr>
        <p:spPr>
          <a:xfrm>
            <a:off x="6342467" y="3877767"/>
            <a:ext cx="1675200" cy="464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1" i="0" u="none" strike="noStrike" kern="0" cap="none" spc="0" normalizeH="0" baseline="0" noProof="0">
                <a:ln>
                  <a:noFill/>
                </a:ln>
                <a:solidFill>
                  <a:srgbClr val="000000"/>
                </a:solidFill>
                <a:effectLst/>
                <a:uLnTx/>
                <a:uFillTx/>
                <a:latin typeface="Arial"/>
                <a:cs typeface="Arial"/>
                <a:sym typeface="Arial"/>
              </a:rPr>
              <a:t>80  -  25</a:t>
            </a:r>
            <a:endParaRPr kumimoji="0" sz="1867" b="1"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124;p15"/>
          <p:cNvSpPr txBox="1"/>
          <p:nvPr/>
        </p:nvSpPr>
        <p:spPr>
          <a:xfrm>
            <a:off x="6240867" y="4170533"/>
            <a:ext cx="1675200" cy="464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1" i="0" u="none" strike="noStrike" kern="0" cap="none" spc="0" normalizeH="0" baseline="0" noProof="0">
                <a:ln>
                  <a:noFill/>
                </a:ln>
                <a:solidFill>
                  <a:srgbClr val="000000"/>
                </a:solidFill>
                <a:effectLst/>
                <a:uLnTx/>
                <a:uFillTx/>
                <a:latin typeface="Arial"/>
                <a:cs typeface="Arial"/>
                <a:sym typeface="Arial"/>
              </a:rPr>
              <a:t>140  - 25</a:t>
            </a:r>
            <a:endParaRPr kumimoji="0" sz="1867" b="1" i="0" u="none" strike="noStrike" kern="0" cap="none" spc="0" normalizeH="0" baseline="0" noProof="0">
              <a:ln>
                <a:noFill/>
              </a:ln>
              <a:solidFill>
                <a:srgbClr val="000000"/>
              </a:solidFill>
              <a:effectLst/>
              <a:uLnTx/>
              <a:uFillTx/>
              <a:latin typeface="Arial"/>
              <a:cs typeface="Arial"/>
              <a:sym typeface="Arial"/>
            </a:endParaRPr>
          </a:p>
        </p:txBody>
      </p:sp>
      <p:cxnSp>
        <p:nvCxnSpPr>
          <p:cNvPr id="125" name="Google Shape;125;p15"/>
          <p:cNvCxnSpPr/>
          <p:nvPr/>
        </p:nvCxnSpPr>
        <p:spPr>
          <a:xfrm>
            <a:off x="6064867" y="4272133"/>
            <a:ext cx="1824000" cy="0"/>
          </a:xfrm>
          <a:prstGeom prst="straightConnector1">
            <a:avLst/>
          </a:prstGeom>
          <a:noFill/>
          <a:ln w="19050" cap="flat" cmpd="sng">
            <a:solidFill>
              <a:schemeClr val="dk2"/>
            </a:solidFill>
            <a:prstDash val="solid"/>
            <a:round/>
            <a:headEnd type="none" w="med" len="med"/>
            <a:tailEnd type="none" w="med" len="med"/>
          </a:ln>
        </p:spPr>
      </p:cxnSp>
      <p:sp>
        <p:nvSpPr>
          <p:cNvPr id="126" name="Google Shape;126;p15"/>
          <p:cNvSpPr txBox="1"/>
          <p:nvPr/>
        </p:nvSpPr>
        <p:spPr>
          <a:xfrm>
            <a:off x="8087200" y="4040133"/>
            <a:ext cx="1675200" cy="464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1" i="0" u="none" strike="noStrike" kern="0" cap="none" spc="0" normalizeH="0" baseline="0" noProof="0">
                <a:ln>
                  <a:noFill/>
                </a:ln>
                <a:solidFill>
                  <a:srgbClr val="000000"/>
                </a:solidFill>
                <a:effectLst/>
                <a:uLnTx/>
                <a:uFillTx/>
                <a:latin typeface="Arial"/>
                <a:cs typeface="Arial"/>
                <a:sym typeface="Arial"/>
              </a:rPr>
              <a:t>= 0.47</a:t>
            </a:r>
            <a:endParaRPr kumimoji="0" sz="1867" b="1"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127;p15"/>
          <p:cNvSpPr txBox="1"/>
          <p:nvPr/>
        </p:nvSpPr>
        <p:spPr>
          <a:xfrm>
            <a:off x="3064400" y="361500"/>
            <a:ext cx="6063200" cy="657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2933" b="1" i="0" u="none" strike="noStrike" kern="0" cap="none" spc="0" normalizeH="0" baseline="0" noProof="0">
                <a:ln>
                  <a:noFill/>
                </a:ln>
                <a:solidFill>
                  <a:srgbClr val="000000"/>
                </a:solidFill>
                <a:effectLst/>
                <a:uLnTx/>
                <a:uFillTx/>
                <a:latin typeface="Arial"/>
                <a:cs typeface="Arial"/>
                <a:sym typeface="Arial"/>
              </a:rPr>
              <a:t>FEATURE SCALING</a:t>
            </a:r>
            <a:endParaRPr kumimoji="0" sz="2933" b="1"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aphicFrame>
        <p:nvGraphicFramePr>
          <p:cNvPr id="160" name="Google Shape;160;p17"/>
          <p:cNvGraphicFramePr/>
          <p:nvPr/>
        </p:nvGraphicFramePr>
        <p:xfrm>
          <a:off x="3864900" y="1798567"/>
          <a:ext cx="2172400" cy="6502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tblGrid>
              <a:tr h="650200">
                <a:tc>
                  <a:txBody>
                    <a:bodyPr/>
                    <a:lstStyle/>
                    <a:p>
                      <a:pPr marL="0" lvl="0" indent="0" algn="ctr" rtl="0">
                        <a:spcBef>
                          <a:spcPts val="0"/>
                        </a:spcBef>
                        <a:spcAft>
                          <a:spcPts val="0"/>
                        </a:spcAft>
                        <a:buNone/>
                      </a:pPr>
                      <a:r>
                        <a:rPr lang="en-GB" sz="1300" b="1"/>
                        <a:t>PRODUCT ID</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endParaRPr sz="1300" b="1"/>
                    </a:p>
                    <a:p>
                      <a:pPr marL="0" lvl="0" indent="0" algn="ctr" rtl="0">
                        <a:spcBef>
                          <a:spcPts val="0"/>
                        </a:spcBef>
                        <a:spcAft>
                          <a:spcPts val="0"/>
                        </a:spcAft>
                        <a:buNone/>
                      </a:pPr>
                      <a:r>
                        <a:rPr lang="en-GB" sz="1300" b="1"/>
                        <a:t>PRICE</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extLst>
                  <a:ext uri="{0D108BD9-81ED-4DB2-BD59-A6C34878D82A}">
                    <a16:rowId xmlns:a16="http://schemas.microsoft.com/office/drawing/2014/main" val="10000"/>
                  </a:ext>
                </a:extLst>
              </a:tr>
            </a:tbl>
          </a:graphicData>
        </a:graphic>
      </p:graphicFrame>
      <p:graphicFrame>
        <p:nvGraphicFramePr>
          <p:cNvPr id="161" name="Google Shape;161;p17"/>
          <p:cNvGraphicFramePr/>
          <p:nvPr/>
        </p:nvGraphicFramePr>
        <p:xfrm>
          <a:off x="3864900" y="2448767"/>
          <a:ext cx="2172400" cy="17880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tblGrid>
              <a:tr h="447000">
                <a:tc>
                  <a:txBody>
                    <a:bodyPr/>
                    <a:lstStyle/>
                    <a:p>
                      <a:pPr marL="0" lvl="0" indent="0" algn="ctr" rtl="0">
                        <a:spcBef>
                          <a:spcPts val="0"/>
                        </a:spcBef>
                        <a:spcAft>
                          <a:spcPts val="0"/>
                        </a:spcAft>
                        <a:buNone/>
                      </a:pPr>
                      <a:r>
                        <a:rPr lang="en-GB" sz="1300" b="1"/>
                        <a:t>ID-1</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50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447000">
                <a:tc>
                  <a:txBody>
                    <a:bodyPr/>
                    <a:lstStyle/>
                    <a:p>
                      <a:pPr marL="0" lvl="0" indent="0" algn="ctr" rtl="0">
                        <a:spcBef>
                          <a:spcPts val="0"/>
                        </a:spcBef>
                        <a:spcAft>
                          <a:spcPts val="0"/>
                        </a:spcAft>
                        <a:buNone/>
                      </a:pPr>
                      <a:r>
                        <a:rPr lang="en-GB" sz="1300" b="1"/>
                        <a:t>ID-2</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7000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1"/>
                  </a:ext>
                </a:extLst>
              </a:tr>
              <a:tr h="447000">
                <a:tc>
                  <a:txBody>
                    <a:bodyPr/>
                    <a:lstStyle/>
                    <a:p>
                      <a:pPr marL="0" lvl="0" indent="0" algn="ctr" rtl="0">
                        <a:spcBef>
                          <a:spcPts val="0"/>
                        </a:spcBef>
                        <a:spcAft>
                          <a:spcPts val="0"/>
                        </a:spcAft>
                        <a:buNone/>
                      </a:pPr>
                      <a:r>
                        <a:rPr lang="en-GB" sz="1300" b="1"/>
                        <a:t>ID-3</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12000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2"/>
                  </a:ext>
                </a:extLst>
              </a:tr>
              <a:tr h="447000">
                <a:tc>
                  <a:txBody>
                    <a:bodyPr/>
                    <a:lstStyle/>
                    <a:p>
                      <a:pPr marL="0" lvl="0" indent="0" algn="ctr" rtl="0">
                        <a:spcBef>
                          <a:spcPts val="0"/>
                        </a:spcBef>
                        <a:spcAft>
                          <a:spcPts val="0"/>
                        </a:spcAft>
                        <a:buNone/>
                      </a:pPr>
                      <a:r>
                        <a:rPr lang="en-GB" sz="1300" b="1"/>
                        <a:t>ID-4</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30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3"/>
                  </a:ext>
                </a:extLst>
              </a:tr>
            </a:tbl>
          </a:graphicData>
        </a:graphic>
      </p:graphicFrame>
      <p:sp>
        <p:nvSpPr>
          <p:cNvPr id="162" name="Google Shape;162;p17"/>
          <p:cNvSpPr txBox="1"/>
          <p:nvPr/>
        </p:nvSpPr>
        <p:spPr>
          <a:xfrm>
            <a:off x="3064400" y="361500"/>
            <a:ext cx="6063200" cy="657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2933" b="1" i="0" u="none" strike="noStrike" kern="0" cap="none" spc="0" normalizeH="0" baseline="0" noProof="0">
                <a:ln>
                  <a:noFill/>
                </a:ln>
                <a:solidFill>
                  <a:srgbClr val="000000"/>
                </a:solidFill>
                <a:effectLst/>
                <a:uLnTx/>
                <a:uFillTx/>
                <a:latin typeface="Arial"/>
                <a:cs typeface="Arial"/>
                <a:sym typeface="Arial"/>
              </a:rPr>
              <a:t>FEATURE SCALING</a:t>
            </a:r>
            <a:endParaRPr kumimoji="0" sz="2933" b="1" i="0" u="none" strike="noStrike" kern="0" cap="none" spc="0" normalizeH="0" baseline="0" noProof="0">
              <a:ln>
                <a:noFill/>
              </a:ln>
              <a:solidFill>
                <a:srgbClr val="000000"/>
              </a:solidFill>
              <a:effectLst/>
              <a:uLnTx/>
              <a:uFillTx/>
              <a:latin typeface="Arial"/>
              <a:cs typeface="Arial"/>
              <a:sym typeface="Arial"/>
            </a:endParaRPr>
          </a:p>
        </p:txBody>
      </p:sp>
      <p:cxnSp>
        <p:nvCxnSpPr>
          <p:cNvPr id="163" name="Google Shape;163;p17"/>
          <p:cNvCxnSpPr/>
          <p:nvPr/>
        </p:nvCxnSpPr>
        <p:spPr>
          <a:xfrm rot="10800000" flipH="1">
            <a:off x="5931700" y="2667833"/>
            <a:ext cx="870800" cy="16400"/>
          </a:xfrm>
          <a:prstGeom prst="straightConnector1">
            <a:avLst/>
          </a:prstGeom>
          <a:noFill/>
          <a:ln w="19050" cap="flat" cmpd="sng">
            <a:solidFill>
              <a:schemeClr val="dk2"/>
            </a:solidFill>
            <a:prstDash val="solid"/>
            <a:round/>
            <a:headEnd type="none" w="med" len="med"/>
            <a:tailEnd type="triangle" w="med" len="med"/>
          </a:ln>
        </p:spPr>
      </p:cxnSp>
      <p:sp>
        <p:nvSpPr>
          <p:cNvPr id="164" name="Google Shape;164;p17"/>
          <p:cNvSpPr txBox="1"/>
          <p:nvPr/>
        </p:nvSpPr>
        <p:spPr>
          <a:xfrm>
            <a:off x="7050267" y="2448767"/>
            <a:ext cx="760400" cy="425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733" b="1" i="0" u="none" strike="noStrike" kern="0" cap="none" spc="0" normalizeH="0" baseline="0" noProof="0">
                <a:ln>
                  <a:noFill/>
                </a:ln>
                <a:solidFill>
                  <a:srgbClr val="000000"/>
                </a:solidFill>
                <a:effectLst/>
                <a:uLnTx/>
                <a:uFillTx/>
                <a:latin typeface="Arial"/>
                <a:cs typeface="Arial"/>
                <a:sym typeface="Arial"/>
              </a:rPr>
              <a:t>USD</a:t>
            </a:r>
            <a:endParaRPr kumimoji="0" sz="1733" b="1" i="0" u="none" strike="noStrike" kern="0" cap="none" spc="0" normalizeH="0" baseline="0" noProof="0">
              <a:ln>
                <a:noFill/>
              </a:ln>
              <a:solidFill>
                <a:srgbClr val="000000"/>
              </a:solidFill>
              <a:effectLst/>
              <a:uLnTx/>
              <a:uFillTx/>
              <a:latin typeface="Arial"/>
              <a:cs typeface="Arial"/>
              <a:sym typeface="Arial"/>
            </a:endParaRPr>
          </a:p>
        </p:txBody>
      </p:sp>
      <p:cxnSp>
        <p:nvCxnSpPr>
          <p:cNvPr id="165" name="Google Shape;165;p17"/>
          <p:cNvCxnSpPr/>
          <p:nvPr/>
        </p:nvCxnSpPr>
        <p:spPr>
          <a:xfrm rot="10800000" flipH="1">
            <a:off x="5877100" y="3561833"/>
            <a:ext cx="870800" cy="16400"/>
          </a:xfrm>
          <a:prstGeom prst="straightConnector1">
            <a:avLst/>
          </a:prstGeom>
          <a:noFill/>
          <a:ln w="19050" cap="flat" cmpd="sng">
            <a:solidFill>
              <a:schemeClr val="dk2"/>
            </a:solidFill>
            <a:prstDash val="solid"/>
            <a:round/>
            <a:headEnd type="none" w="med" len="med"/>
            <a:tailEnd type="triangle" w="med" len="med"/>
          </a:ln>
        </p:spPr>
      </p:cxnSp>
      <p:sp>
        <p:nvSpPr>
          <p:cNvPr id="166" name="Google Shape;166;p17"/>
          <p:cNvSpPr txBox="1"/>
          <p:nvPr/>
        </p:nvSpPr>
        <p:spPr>
          <a:xfrm>
            <a:off x="6995667" y="3342767"/>
            <a:ext cx="760400" cy="425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733" b="1" i="0" u="none" strike="noStrike" kern="0" cap="none" spc="0" normalizeH="0" baseline="0" noProof="0">
                <a:ln>
                  <a:noFill/>
                </a:ln>
                <a:solidFill>
                  <a:srgbClr val="000000"/>
                </a:solidFill>
                <a:effectLst/>
                <a:uLnTx/>
                <a:uFillTx/>
                <a:latin typeface="Arial"/>
                <a:cs typeface="Arial"/>
                <a:sym typeface="Arial"/>
              </a:rPr>
              <a:t>INR</a:t>
            </a:r>
            <a:endParaRPr kumimoji="0" sz="1733" b="1"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aphicFrame>
        <p:nvGraphicFramePr>
          <p:cNvPr id="132" name="Google Shape;132;p16"/>
          <p:cNvGraphicFramePr/>
          <p:nvPr/>
        </p:nvGraphicFramePr>
        <p:xfrm>
          <a:off x="719500" y="1115367"/>
          <a:ext cx="3258600" cy="6502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gridCol w="1086200">
                  <a:extLst>
                    <a:ext uri="{9D8B030D-6E8A-4147-A177-3AD203B41FA5}">
                      <a16:colId xmlns:a16="http://schemas.microsoft.com/office/drawing/2014/main" val="20002"/>
                    </a:ext>
                  </a:extLst>
                </a:gridCol>
              </a:tblGrid>
              <a:tr h="650200">
                <a:tc>
                  <a:txBody>
                    <a:bodyPr/>
                    <a:lstStyle/>
                    <a:p>
                      <a:pPr marL="0" lvl="0" indent="0" algn="ctr" rtl="0">
                        <a:spcBef>
                          <a:spcPts val="0"/>
                        </a:spcBef>
                        <a:spcAft>
                          <a:spcPts val="0"/>
                        </a:spcAft>
                        <a:buNone/>
                      </a:pPr>
                      <a:r>
                        <a:rPr lang="en-GB" sz="1300" b="1"/>
                        <a:t>PRODUCT ID</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n-GB" sz="1300" b="1"/>
                        <a:t>PRICE IN INDIA(inr)</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en-GB" sz="1300" b="1"/>
                        <a:t>PRICE IN USA ($)</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extLst>
                  <a:ext uri="{0D108BD9-81ED-4DB2-BD59-A6C34878D82A}">
                    <a16:rowId xmlns:a16="http://schemas.microsoft.com/office/drawing/2014/main" val="10000"/>
                  </a:ext>
                </a:extLst>
              </a:tr>
            </a:tbl>
          </a:graphicData>
        </a:graphic>
      </p:graphicFrame>
      <p:graphicFrame>
        <p:nvGraphicFramePr>
          <p:cNvPr id="133" name="Google Shape;133;p16"/>
          <p:cNvGraphicFramePr/>
          <p:nvPr/>
        </p:nvGraphicFramePr>
        <p:xfrm>
          <a:off x="719500" y="1765567"/>
          <a:ext cx="3258600" cy="17880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gridCol w="1086200">
                  <a:extLst>
                    <a:ext uri="{9D8B030D-6E8A-4147-A177-3AD203B41FA5}">
                      <a16:colId xmlns:a16="http://schemas.microsoft.com/office/drawing/2014/main" val="20002"/>
                    </a:ext>
                  </a:extLst>
                </a:gridCol>
              </a:tblGrid>
              <a:tr h="447000">
                <a:tc>
                  <a:txBody>
                    <a:bodyPr/>
                    <a:lstStyle/>
                    <a:p>
                      <a:pPr marL="0" lvl="0" indent="0" algn="ctr" rtl="0">
                        <a:spcBef>
                          <a:spcPts val="0"/>
                        </a:spcBef>
                        <a:spcAft>
                          <a:spcPts val="0"/>
                        </a:spcAft>
                        <a:buNone/>
                      </a:pPr>
                      <a:r>
                        <a:rPr lang="en-GB" sz="1300" b="1"/>
                        <a:t>ID-1</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5000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80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447000">
                <a:tc>
                  <a:txBody>
                    <a:bodyPr/>
                    <a:lstStyle/>
                    <a:p>
                      <a:pPr marL="0" lvl="0" indent="0" algn="ctr" rtl="0">
                        <a:spcBef>
                          <a:spcPts val="0"/>
                        </a:spcBef>
                        <a:spcAft>
                          <a:spcPts val="0"/>
                        </a:spcAft>
                        <a:buNone/>
                      </a:pPr>
                      <a:r>
                        <a:rPr lang="en-GB" sz="1300" b="1"/>
                        <a:t>ID-2</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7000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50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1"/>
                  </a:ext>
                </a:extLst>
              </a:tr>
              <a:tr h="447000">
                <a:tc>
                  <a:txBody>
                    <a:bodyPr/>
                    <a:lstStyle/>
                    <a:p>
                      <a:pPr marL="0" lvl="0" indent="0" algn="ctr" rtl="0">
                        <a:spcBef>
                          <a:spcPts val="0"/>
                        </a:spcBef>
                        <a:spcAft>
                          <a:spcPts val="0"/>
                        </a:spcAft>
                        <a:buNone/>
                      </a:pPr>
                      <a:r>
                        <a:rPr lang="en-GB" sz="1300" b="1"/>
                        <a:t>ID-3</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12000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140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2"/>
                  </a:ext>
                </a:extLst>
              </a:tr>
              <a:tr h="447000">
                <a:tc>
                  <a:txBody>
                    <a:bodyPr/>
                    <a:lstStyle/>
                    <a:p>
                      <a:pPr marL="0" lvl="0" indent="0" algn="ctr" rtl="0">
                        <a:spcBef>
                          <a:spcPts val="0"/>
                        </a:spcBef>
                        <a:spcAft>
                          <a:spcPts val="0"/>
                        </a:spcAft>
                        <a:buNone/>
                      </a:pPr>
                      <a:r>
                        <a:rPr lang="en-GB" sz="1300" b="1"/>
                        <a:t>ID-4</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3000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25</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3"/>
                  </a:ext>
                </a:extLst>
              </a:tr>
            </a:tbl>
          </a:graphicData>
        </a:graphic>
      </p:graphicFrame>
      <p:sp>
        <p:nvSpPr>
          <p:cNvPr id="134" name="Google Shape;134;p16"/>
          <p:cNvSpPr txBox="1"/>
          <p:nvPr/>
        </p:nvSpPr>
        <p:spPr>
          <a:xfrm>
            <a:off x="803400" y="3877767"/>
            <a:ext cx="3090800" cy="10276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GB" sz="1600" kern="0">
                <a:solidFill>
                  <a:srgbClr val="000000"/>
                </a:solidFill>
                <a:latin typeface="Arial"/>
                <a:cs typeface="Arial"/>
                <a:sym typeface="Arial"/>
              </a:rPr>
              <a:t>Feature scaling is a technique to standardize the independent features present in the data in fixed range.</a:t>
            </a:r>
            <a:endParaRPr sz="1600" kern="0">
              <a:solidFill>
                <a:srgbClr val="000000"/>
              </a:solidFill>
              <a:latin typeface="Arial"/>
              <a:cs typeface="Arial"/>
              <a:sym typeface="Arial"/>
            </a:endParaRPr>
          </a:p>
        </p:txBody>
      </p:sp>
      <p:sp>
        <p:nvSpPr>
          <p:cNvPr id="135" name="Google Shape;135;p16"/>
          <p:cNvSpPr txBox="1"/>
          <p:nvPr/>
        </p:nvSpPr>
        <p:spPr>
          <a:xfrm>
            <a:off x="3064400" y="361500"/>
            <a:ext cx="6063200" cy="6572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GB" sz="2933" b="1" kern="0">
                <a:solidFill>
                  <a:srgbClr val="000000"/>
                </a:solidFill>
                <a:latin typeface="Arial"/>
                <a:cs typeface="Arial"/>
                <a:sym typeface="Arial"/>
              </a:rPr>
              <a:t>FEATURE SCALING</a:t>
            </a:r>
            <a:endParaRPr sz="2933" b="1" kern="0">
              <a:solidFill>
                <a:srgbClr val="000000"/>
              </a:solidFill>
              <a:latin typeface="Arial"/>
              <a:cs typeface="Arial"/>
              <a:sym typeface="Arial"/>
            </a:endParaRPr>
          </a:p>
        </p:txBody>
      </p:sp>
      <p:pic>
        <p:nvPicPr>
          <p:cNvPr id="136" name="Google Shape;136;p16"/>
          <p:cNvPicPr preferRelativeResize="0"/>
          <p:nvPr/>
        </p:nvPicPr>
        <p:blipFill rotWithShape="1">
          <a:blip r:embed="rId3">
            <a:alphaModFix/>
          </a:blip>
          <a:srcRect l="12882" t="18222" r="13251" b="25168"/>
          <a:stretch/>
        </p:blipFill>
        <p:spPr>
          <a:xfrm>
            <a:off x="6758800" y="2246561"/>
            <a:ext cx="2368800" cy="1021236"/>
          </a:xfrm>
          <a:prstGeom prst="rect">
            <a:avLst/>
          </a:prstGeom>
          <a:noFill/>
          <a:ln>
            <a:noFill/>
          </a:ln>
        </p:spPr>
      </p:pic>
      <p:cxnSp>
        <p:nvCxnSpPr>
          <p:cNvPr id="137" name="Google Shape;137;p16"/>
          <p:cNvCxnSpPr/>
          <p:nvPr/>
        </p:nvCxnSpPr>
        <p:spPr>
          <a:xfrm rot="10800000" flipH="1">
            <a:off x="8497967" y="1518100"/>
            <a:ext cx="778400" cy="618800"/>
          </a:xfrm>
          <a:prstGeom prst="straightConnector1">
            <a:avLst/>
          </a:prstGeom>
          <a:noFill/>
          <a:ln w="19050" cap="flat" cmpd="sng">
            <a:solidFill>
              <a:schemeClr val="dk2"/>
            </a:solidFill>
            <a:prstDash val="solid"/>
            <a:round/>
            <a:headEnd type="none" w="med" len="med"/>
            <a:tailEnd type="triangle" w="med" len="med"/>
          </a:ln>
        </p:spPr>
      </p:cxnSp>
      <p:sp>
        <p:nvSpPr>
          <p:cNvPr id="138" name="Google Shape;138;p16"/>
          <p:cNvSpPr txBox="1"/>
          <p:nvPr/>
        </p:nvSpPr>
        <p:spPr>
          <a:xfrm>
            <a:off x="8580767" y="1018700"/>
            <a:ext cx="2368800" cy="5564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GB" sz="1867" kern="0">
                <a:solidFill>
                  <a:srgbClr val="000000"/>
                </a:solidFill>
                <a:latin typeface="Arial"/>
                <a:cs typeface="Arial"/>
                <a:sym typeface="Arial"/>
              </a:rPr>
              <a:t>Standardization</a:t>
            </a:r>
            <a:endParaRPr sz="1867" kern="0">
              <a:solidFill>
                <a:srgbClr val="000000"/>
              </a:solidFill>
              <a:latin typeface="Arial"/>
              <a:cs typeface="Arial"/>
              <a:sym typeface="Arial"/>
            </a:endParaRPr>
          </a:p>
        </p:txBody>
      </p:sp>
      <p:cxnSp>
        <p:nvCxnSpPr>
          <p:cNvPr id="139" name="Google Shape;139;p16"/>
          <p:cNvCxnSpPr>
            <a:endCxn id="140" idx="1"/>
          </p:cNvCxnSpPr>
          <p:nvPr/>
        </p:nvCxnSpPr>
        <p:spPr>
          <a:xfrm rot="10800000" flipH="1">
            <a:off x="9210067" y="2415100"/>
            <a:ext cx="1143200" cy="20000"/>
          </a:xfrm>
          <a:prstGeom prst="straightConnector1">
            <a:avLst/>
          </a:prstGeom>
          <a:noFill/>
          <a:ln w="19050" cap="flat" cmpd="sng">
            <a:solidFill>
              <a:schemeClr val="dk2"/>
            </a:solidFill>
            <a:prstDash val="solid"/>
            <a:round/>
            <a:headEnd type="none" w="med" len="med"/>
            <a:tailEnd type="triangle" w="med" len="med"/>
          </a:ln>
        </p:spPr>
      </p:cxnSp>
      <p:sp>
        <p:nvSpPr>
          <p:cNvPr id="140" name="Google Shape;140;p16"/>
          <p:cNvSpPr txBox="1"/>
          <p:nvPr/>
        </p:nvSpPr>
        <p:spPr>
          <a:xfrm>
            <a:off x="10353267" y="2136900"/>
            <a:ext cx="1258800" cy="5564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GB" sz="1733" kern="0">
                <a:solidFill>
                  <a:srgbClr val="000000"/>
                </a:solidFill>
                <a:latin typeface="Arial"/>
                <a:cs typeface="Arial"/>
                <a:sym typeface="Arial"/>
              </a:rPr>
              <a:t>Mean</a:t>
            </a:r>
            <a:endParaRPr sz="1733" kern="0">
              <a:solidFill>
                <a:srgbClr val="000000"/>
              </a:solidFill>
              <a:latin typeface="Arial"/>
              <a:cs typeface="Arial"/>
              <a:sym typeface="Arial"/>
            </a:endParaRPr>
          </a:p>
        </p:txBody>
      </p:sp>
      <p:cxnSp>
        <p:nvCxnSpPr>
          <p:cNvPr id="141" name="Google Shape;141;p16"/>
          <p:cNvCxnSpPr>
            <a:endCxn id="142" idx="1"/>
          </p:cNvCxnSpPr>
          <p:nvPr/>
        </p:nvCxnSpPr>
        <p:spPr>
          <a:xfrm rot="10800000" flipH="1">
            <a:off x="8564167" y="3150800"/>
            <a:ext cx="1143200" cy="20000"/>
          </a:xfrm>
          <a:prstGeom prst="straightConnector1">
            <a:avLst/>
          </a:prstGeom>
          <a:noFill/>
          <a:ln w="19050" cap="flat" cmpd="sng">
            <a:solidFill>
              <a:schemeClr val="dk2"/>
            </a:solidFill>
            <a:prstDash val="solid"/>
            <a:round/>
            <a:headEnd type="none" w="med" len="med"/>
            <a:tailEnd type="triangle" w="med" len="med"/>
          </a:ln>
        </p:spPr>
      </p:cxnSp>
      <p:sp>
        <p:nvSpPr>
          <p:cNvPr id="142" name="Google Shape;142;p16"/>
          <p:cNvSpPr txBox="1"/>
          <p:nvPr/>
        </p:nvSpPr>
        <p:spPr>
          <a:xfrm>
            <a:off x="9707367" y="2872600"/>
            <a:ext cx="1706000" cy="5564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GB" sz="1733" kern="0">
                <a:solidFill>
                  <a:srgbClr val="000000"/>
                </a:solidFill>
                <a:latin typeface="Arial"/>
                <a:cs typeface="Arial"/>
                <a:sym typeface="Arial"/>
              </a:rPr>
              <a:t>Standard Deviation</a:t>
            </a:r>
            <a:endParaRPr sz="1733" kern="0">
              <a:solidFill>
                <a:srgbClr val="000000"/>
              </a:solidFill>
              <a:latin typeface="Arial"/>
              <a:cs typeface="Arial"/>
              <a:sym typeface="Arial"/>
            </a:endParaRPr>
          </a:p>
        </p:txBody>
      </p:sp>
      <p:sp>
        <p:nvSpPr>
          <p:cNvPr id="143" name="Google Shape;143;p16"/>
          <p:cNvSpPr/>
          <p:nvPr/>
        </p:nvSpPr>
        <p:spPr>
          <a:xfrm>
            <a:off x="1823867" y="1150200"/>
            <a:ext cx="1084467" cy="2464667"/>
          </a:xfrm>
          <a:custGeom>
            <a:avLst/>
            <a:gdLst/>
            <a:ahLst/>
            <a:cxnLst/>
            <a:rect l="l" t="t" r="r" b="b"/>
            <a:pathLst>
              <a:path w="32534" h="73940" extrusionOk="0">
                <a:moveTo>
                  <a:pt x="0" y="0"/>
                </a:moveTo>
                <a:lnTo>
                  <a:pt x="0" y="73940"/>
                </a:lnTo>
                <a:lnTo>
                  <a:pt x="32534" y="73940"/>
                </a:lnTo>
                <a:lnTo>
                  <a:pt x="32534" y="0"/>
                </a:lnTo>
                <a:close/>
              </a:path>
            </a:pathLst>
          </a:custGeom>
          <a:noFill/>
          <a:ln w="28575" cap="flat" cmpd="sng">
            <a:solidFill>
              <a:srgbClr val="0000FF"/>
            </a:solidFill>
            <a:prstDash val="solid"/>
            <a:round/>
            <a:headEnd type="none" w="med" len="med"/>
            <a:tailEnd type="none" w="med" len="med"/>
          </a:ln>
        </p:spPr>
      </p:sp>
      <p:sp>
        <p:nvSpPr>
          <p:cNvPr id="144" name="Google Shape;144;p16"/>
          <p:cNvSpPr txBox="1"/>
          <p:nvPr/>
        </p:nvSpPr>
        <p:spPr>
          <a:xfrm>
            <a:off x="4934433" y="3267800"/>
            <a:ext cx="1675200" cy="46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GB" sz="1867" b="1" kern="0">
                <a:solidFill>
                  <a:srgbClr val="000000"/>
                </a:solidFill>
                <a:latin typeface="Arial"/>
                <a:cs typeface="Arial"/>
                <a:sym typeface="Arial"/>
              </a:rPr>
              <a:t>5000  -  6750</a:t>
            </a:r>
            <a:endParaRPr sz="1867" b="1" kern="0">
              <a:solidFill>
                <a:srgbClr val="000000"/>
              </a:solidFill>
              <a:latin typeface="Arial"/>
              <a:cs typeface="Arial"/>
              <a:sym typeface="Arial"/>
            </a:endParaRPr>
          </a:p>
        </p:txBody>
      </p:sp>
      <p:sp>
        <p:nvSpPr>
          <p:cNvPr id="145" name="Google Shape;145;p16"/>
          <p:cNvSpPr txBox="1"/>
          <p:nvPr/>
        </p:nvSpPr>
        <p:spPr>
          <a:xfrm>
            <a:off x="4832833" y="3560567"/>
            <a:ext cx="1675200" cy="46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GB" sz="1867" b="1" kern="0">
                <a:solidFill>
                  <a:srgbClr val="000000"/>
                </a:solidFill>
                <a:latin typeface="Arial"/>
                <a:cs typeface="Arial"/>
                <a:sym typeface="Arial"/>
              </a:rPr>
              <a:t>3862.21</a:t>
            </a:r>
            <a:endParaRPr sz="1867" b="1" kern="0">
              <a:solidFill>
                <a:srgbClr val="000000"/>
              </a:solidFill>
              <a:latin typeface="Arial"/>
              <a:cs typeface="Arial"/>
              <a:sym typeface="Arial"/>
            </a:endParaRPr>
          </a:p>
        </p:txBody>
      </p:sp>
      <p:cxnSp>
        <p:nvCxnSpPr>
          <p:cNvPr id="146" name="Google Shape;146;p16"/>
          <p:cNvCxnSpPr/>
          <p:nvPr/>
        </p:nvCxnSpPr>
        <p:spPr>
          <a:xfrm>
            <a:off x="4656833" y="3662167"/>
            <a:ext cx="1824000" cy="0"/>
          </a:xfrm>
          <a:prstGeom prst="straightConnector1">
            <a:avLst/>
          </a:prstGeom>
          <a:noFill/>
          <a:ln w="19050" cap="flat" cmpd="sng">
            <a:solidFill>
              <a:schemeClr val="dk2"/>
            </a:solidFill>
            <a:prstDash val="solid"/>
            <a:round/>
            <a:headEnd type="none" w="med" len="med"/>
            <a:tailEnd type="none" w="med" len="med"/>
          </a:ln>
        </p:spPr>
      </p:cxnSp>
      <p:sp>
        <p:nvSpPr>
          <p:cNvPr id="147" name="Google Shape;147;p16"/>
          <p:cNvSpPr txBox="1"/>
          <p:nvPr/>
        </p:nvSpPr>
        <p:spPr>
          <a:xfrm>
            <a:off x="6679167" y="3430167"/>
            <a:ext cx="1675200" cy="46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GB" sz="1867" b="1" kern="0">
                <a:solidFill>
                  <a:srgbClr val="000000"/>
                </a:solidFill>
                <a:latin typeface="Arial"/>
                <a:cs typeface="Arial"/>
                <a:sym typeface="Arial"/>
              </a:rPr>
              <a:t>= - 0.45</a:t>
            </a:r>
            <a:endParaRPr sz="1867" b="1" kern="0">
              <a:solidFill>
                <a:srgbClr val="000000"/>
              </a:solidFill>
              <a:latin typeface="Arial"/>
              <a:cs typeface="Arial"/>
              <a:sym typeface="Arial"/>
            </a:endParaRPr>
          </a:p>
        </p:txBody>
      </p:sp>
      <p:cxnSp>
        <p:nvCxnSpPr>
          <p:cNvPr id="148" name="Google Shape;148;p16"/>
          <p:cNvCxnSpPr/>
          <p:nvPr/>
        </p:nvCxnSpPr>
        <p:spPr>
          <a:xfrm rot="10800000" flipH="1">
            <a:off x="2587667" y="1971767"/>
            <a:ext cx="1881600" cy="33200"/>
          </a:xfrm>
          <a:prstGeom prst="straightConnector1">
            <a:avLst/>
          </a:prstGeom>
          <a:noFill/>
          <a:ln w="19050" cap="flat" cmpd="sng">
            <a:solidFill>
              <a:schemeClr val="dk2"/>
            </a:solidFill>
            <a:prstDash val="solid"/>
            <a:round/>
            <a:headEnd type="none" w="med" len="med"/>
            <a:tailEnd type="triangle" w="med" len="med"/>
          </a:ln>
        </p:spPr>
      </p:cxnSp>
      <p:sp>
        <p:nvSpPr>
          <p:cNvPr id="149" name="Google Shape;149;p16"/>
          <p:cNvSpPr txBox="1"/>
          <p:nvPr/>
        </p:nvSpPr>
        <p:spPr>
          <a:xfrm>
            <a:off x="4485733" y="1741700"/>
            <a:ext cx="550000" cy="3944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GB" sz="1600" b="1" kern="0">
                <a:solidFill>
                  <a:srgbClr val="000000"/>
                </a:solidFill>
                <a:latin typeface="Arial"/>
                <a:cs typeface="Arial"/>
                <a:sym typeface="Arial"/>
              </a:rPr>
              <a:t>Xi</a:t>
            </a:r>
            <a:endParaRPr sz="1600" b="1" kern="0">
              <a:solidFill>
                <a:srgbClr val="000000"/>
              </a:solidFill>
              <a:latin typeface="Arial"/>
              <a:cs typeface="Arial"/>
              <a:sym typeface="Arial"/>
            </a:endParaRPr>
          </a:p>
        </p:txBody>
      </p:sp>
      <p:sp>
        <p:nvSpPr>
          <p:cNvPr id="150" name="Google Shape;150;p16"/>
          <p:cNvSpPr txBox="1"/>
          <p:nvPr/>
        </p:nvSpPr>
        <p:spPr>
          <a:xfrm>
            <a:off x="4964000" y="4116533"/>
            <a:ext cx="1675200" cy="46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GB" sz="1867" b="1" kern="0">
                <a:solidFill>
                  <a:srgbClr val="000000"/>
                </a:solidFill>
                <a:latin typeface="Arial"/>
                <a:cs typeface="Arial"/>
                <a:sym typeface="Arial"/>
              </a:rPr>
              <a:t>80  -  73.75</a:t>
            </a:r>
            <a:endParaRPr sz="1867" b="1" kern="0">
              <a:solidFill>
                <a:srgbClr val="000000"/>
              </a:solidFill>
              <a:latin typeface="Arial"/>
              <a:cs typeface="Arial"/>
              <a:sym typeface="Arial"/>
            </a:endParaRPr>
          </a:p>
        </p:txBody>
      </p:sp>
      <p:sp>
        <p:nvSpPr>
          <p:cNvPr id="151" name="Google Shape;151;p16"/>
          <p:cNvSpPr txBox="1"/>
          <p:nvPr/>
        </p:nvSpPr>
        <p:spPr>
          <a:xfrm>
            <a:off x="4862400" y="4409300"/>
            <a:ext cx="1675200" cy="46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GB" sz="1867" b="1" kern="0">
                <a:solidFill>
                  <a:srgbClr val="000000"/>
                </a:solidFill>
                <a:latin typeface="Arial"/>
                <a:cs typeface="Arial"/>
                <a:sym typeface="Arial"/>
              </a:rPr>
              <a:t>49.56</a:t>
            </a:r>
            <a:endParaRPr sz="1867" b="1" kern="0">
              <a:solidFill>
                <a:srgbClr val="000000"/>
              </a:solidFill>
              <a:latin typeface="Arial"/>
              <a:cs typeface="Arial"/>
              <a:sym typeface="Arial"/>
            </a:endParaRPr>
          </a:p>
        </p:txBody>
      </p:sp>
      <p:cxnSp>
        <p:nvCxnSpPr>
          <p:cNvPr id="152" name="Google Shape;152;p16"/>
          <p:cNvCxnSpPr/>
          <p:nvPr/>
        </p:nvCxnSpPr>
        <p:spPr>
          <a:xfrm>
            <a:off x="4686400" y="4510900"/>
            <a:ext cx="1824000" cy="0"/>
          </a:xfrm>
          <a:prstGeom prst="straightConnector1">
            <a:avLst/>
          </a:prstGeom>
          <a:noFill/>
          <a:ln w="19050" cap="flat" cmpd="sng">
            <a:solidFill>
              <a:schemeClr val="dk2"/>
            </a:solidFill>
            <a:prstDash val="solid"/>
            <a:round/>
            <a:headEnd type="none" w="med" len="med"/>
            <a:tailEnd type="none" w="med" len="med"/>
          </a:ln>
        </p:spPr>
      </p:cxnSp>
      <p:sp>
        <p:nvSpPr>
          <p:cNvPr id="153" name="Google Shape;153;p16"/>
          <p:cNvSpPr txBox="1"/>
          <p:nvPr/>
        </p:nvSpPr>
        <p:spPr>
          <a:xfrm>
            <a:off x="6708733" y="4278900"/>
            <a:ext cx="1675200" cy="464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GB" sz="1867" b="1" kern="0">
                <a:solidFill>
                  <a:srgbClr val="000000"/>
                </a:solidFill>
                <a:latin typeface="Arial"/>
                <a:cs typeface="Arial"/>
                <a:sym typeface="Arial"/>
              </a:rPr>
              <a:t>= - 0.12</a:t>
            </a:r>
            <a:endParaRPr sz="1867" b="1" kern="0">
              <a:solidFill>
                <a:srgbClr val="000000"/>
              </a:solidFill>
              <a:latin typeface="Arial"/>
              <a:cs typeface="Arial"/>
              <a:sym typeface="Arial"/>
            </a:endParaRPr>
          </a:p>
        </p:txBody>
      </p:sp>
      <p:sp>
        <p:nvSpPr>
          <p:cNvPr id="154" name="Google Shape;154;p16"/>
          <p:cNvSpPr/>
          <p:nvPr/>
        </p:nvSpPr>
        <p:spPr>
          <a:xfrm>
            <a:off x="2893633" y="1115367"/>
            <a:ext cx="1084467" cy="2464667"/>
          </a:xfrm>
          <a:custGeom>
            <a:avLst/>
            <a:gdLst/>
            <a:ahLst/>
            <a:cxnLst/>
            <a:rect l="l" t="t" r="r" b="b"/>
            <a:pathLst>
              <a:path w="32534" h="73940" extrusionOk="0">
                <a:moveTo>
                  <a:pt x="0" y="0"/>
                </a:moveTo>
                <a:lnTo>
                  <a:pt x="0" y="73940"/>
                </a:lnTo>
                <a:lnTo>
                  <a:pt x="32534" y="73940"/>
                </a:lnTo>
                <a:lnTo>
                  <a:pt x="32534" y="0"/>
                </a:lnTo>
                <a:close/>
              </a:path>
            </a:pathLst>
          </a:custGeom>
          <a:noFill/>
          <a:ln w="28575" cap="flat" cmpd="sng">
            <a:solidFill>
              <a:srgbClr val="FF0000"/>
            </a:solidFill>
            <a:prstDash val="solid"/>
            <a:round/>
            <a:headEnd type="none" w="med" len="med"/>
            <a:tailEnd type="none" w="med" len="med"/>
          </a:ln>
        </p:spPr>
      </p:sp>
      <p:cxnSp>
        <p:nvCxnSpPr>
          <p:cNvPr id="155" name="Google Shape;155;p16"/>
          <p:cNvCxnSpPr>
            <a:endCxn id="149" idx="1"/>
          </p:cNvCxnSpPr>
          <p:nvPr/>
        </p:nvCxnSpPr>
        <p:spPr>
          <a:xfrm rot="10800000" flipH="1">
            <a:off x="3450533" y="1938900"/>
            <a:ext cx="1035200" cy="1644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1000"/>
                                        <p:tgtEl>
                                          <p:spTgt spid="137"/>
                                        </p:tgtEl>
                                      </p:cBhvr>
                                    </p:animEffect>
                                  </p:childTnLst>
                                </p:cTn>
                              </p:par>
                              <p:par>
                                <p:cTn id="13" presetID="10" presetClass="entr" presetSubtype="0" fill="hold" nodeType="withEffect">
                                  <p:stCondLst>
                                    <p:cond delay="0"/>
                                  </p:stCondLst>
                                  <p:childTnLst>
                                    <p:set>
                                      <p:cBhvr>
                                        <p:cTn id="14" dur="1" fill="hold">
                                          <p:stCondLst>
                                            <p:cond delay="0"/>
                                          </p:stCondLst>
                                        </p:cTn>
                                        <p:tgtEl>
                                          <p:spTgt spid="138"/>
                                        </p:tgtEl>
                                        <p:attrNameLst>
                                          <p:attrName>style.visibility</p:attrName>
                                        </p:attrNameLst>
                                      </p:cBhvr>
                                      <p:to>
                                        <p:strVal val="visible"/>
                                      </p:to>
                                    </p:set>
                                    <p:animEffect transition="in" filter="fade">
                                      <p:cBhvr>
                                        <p:cTn id="15" dur="1000"/>
                                        <p:tgtEl>
                                          <p:spTgt spid="1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9"/>
                                        </p:tgtEl>
                                        <p:attrNameLst>
                                          <p:attrName>style.visibility</p:attrName>
                                        </p:attrNameLst>
                                      </p:cBhvr>
                                      <p:to>
                                        <p:strVal val="visible"/>
                                      </p:to>
                                    </p:set>
                                    <p:animEffect transition="in" filter="fade">
                                      <p:cBhvr>
                                        <p:cTn id="20" dur="1000"/>
                                        <p:tgtEl>
                                          <p:spTgt spid="139"/>
                                        </p:tgtEl>
                                      </p:cBhvr>
                                    </p:animEffect>
                                  </p:childTnLst>
                                </p:cTn>
                              </p:par>
                              <p:par>
                                <p:cTn id="21" presetID="10" presetClass="entr" presetSubtype="0" fill="hold" nodeType="withEffect">
                                  <p:stCondLst>
                                    <p:cond delay="0"/>
                                  </p:stCondLst>
                                  <p:childTnLst>
                                    <p:set>
                                      <p:cBhvr>
                                        <p:cTn id="22" dur="1" fill="hold">
                                          <p:stCondLst>
                                            <p:cond delay="0"/>
                                          </p:stCondLst>
                                        </p:cTn>
                                        <p:tgtEl>
                                          <p:spTgt spid="140"/>
                                        </p:tgtEl>
                                        <p:attrNameLst>
                                          <p:attrName>style.visibility</p:attrName>
                                        </p:attrNameLst>
                                      </p:cBhvr>
                                      <p:to>
                                        <p:strVal val="visible"/>
                                      </p:to>
                                    </p:set>
                                    <p:animEffect transition="in" filter="fade">
                                      <p:cBhvr>
                                        <p:cTn id="23" dur="1000"/>
                                        <p:tgtEl>
                                          <p:spTgt spid="14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1"/>
                                        </p:tgtEl>
                                        <p:attrNameLst>
                                          <p:attrName>style.visibility</p:attrName>
                                        </p:attrNameLst>
                                      </p:cBhvr>
                                      <p:to>
                                        <p:strVal val="visible"/>
                                      </p:to>
                                    </p:set>
                                    <p:animEffect transition="in" filter="fade">
                                      <p:cBhvr>
                                        <p:cTn id="28" dur="1000"/>
                                        <p:tgtEl>
                                          <p:spTgt spid="141"/>
                                        </p:tgtEl>
                                      </p:cBhvr>
                                    </p:animEffect>
                                  </p:childTnLst>
                                </p:cTn>
                              </p:par>
                              <p:par>
                                <p:cTn id="29" presetID="10" presetClass="entr" presetSubtype="0" fill="hold" nodeType="with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1000"/>
                                        <p:tgtEl>
                                          <p:spTgt spid="14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3"/>
                                        </p:tgtEl>
                                        <p:attrNameLst>
                                          <p:attrName>style.visibility</p:attrName>
                                        </p:attrNameLst>
                                      </p:cBhvr>
                                      <p:to>
                                        <p:strVal val="visible"/>
                                      </p:to>
                                    </p:set>
                                    <p:animEffect transition="in" filter="fade">
                                      <p:cBhvr>
                                        <p:cTn id="36" dur="1000"/>
                                        <p:tgtEl>
                                          <p:spTgt spid="14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1000"/>
                                        <p:tgtEl>
                                          <p:spTgt spid="148"/>
                                        </p:tgtEl>
                                      </p:cBhvr>
                                    </p:animEffect>
                                  </p:childTnLst>
                                </p:cTn>
                              </p:par>
                              <p:par>
                                <p:cTn id="42" presetID="10" presetClass="entr" presetSubtype="0" fill="hold" nodeType="withEffect">
                                  <p:stCondLst>
                                    <p:cond delay="0"/>
                                  </p:stCondLst>
                                  <p:childTnLst>
                                    <p:set>
                                      <p:cBhvr>
                                        <p:cTn id="43" dur="1" fill="hold">
                                          <p:stCondLst>
                                            <p:cond delay="0"/>
                                          </p:stCondLst>
                                        </p:cTn>
                                        <p:tgtEl>
                                          <p:spTgt spid="149"/>
                                        </p:tgtEl>
                                        <p:attrNameLst>
                                          <p:attrName>style.visibility</p:attrName>
                                        </p:attrNameLst>
                                      </p:cBhvr>
                                      <p:to>
                                        <p:strVal val="visible"/>
                                      </p:to>
                                    </p:set>
                                    <p:animEffect transition="in" filter="fade">
                                      <p:cBhvr>
                                        <p:cTn id="44" dur="1000"/>
                                        <p:tgtEl>
                                          <p:spTgt spid="14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44"/>
                                        </p:tgtEl>
                                        <p:attrNameLst>
                                          <p:attrName>style.visibility</p:attrName>
                                        </p:attrNameLst>
                                      </p:cBhvr>
                                      <p:to>
                                        <p:strVal val="visible"/>
                                      </p:to>
                                    </p:set>
                                    <p:animEffect transition="in" filter="fade">
                                      <p:cBhvr>
                                        <p:cTn id="49" dur="1000"/>
                                        <p:tgtEl>
                                          <p:spTgt spid="144"/>
                                        </p:tgtEl>
                                      </p:cBhvr>
                                    </p:animEffect>
                                  </p:childTnLst>
                                </p:cTn>
                              </p:par>
                              <p:par>
                                <p:cTn id="50" presetID="10" presetClass="entr" presetSubtype="0" fill="hold" nodeType="withEffect">
                                  <p:stCondLst>
                                    <p:cond delay="0"/>
                                  </p:stCondLst>
                                  <p:childTnLst>
                                    <p:set>
                                      <p:cBhvr>
                                        <p:cTn id="51" dur="1" fill="hold">
                                          <p:stCondLst>
                                            <p:cond delay="0"/>
                                          </p:stCondLst>
                                        </p:cTn>
                                        <p:tgtEl>
                                          <p:spTgt spid="145"/>
                                        </p:tgtEl>
                                        <p:attrNameLst>
                                          <p:attrName>style.visibility</p:attrName>
                                        </p:attrNameLst>
                                      </p:cBhvr>
                                      <p:to>
                                        <p:strVal val="visible"/>
                                      </p:to>
                                    </p:set>
                                    <p:animEffect transition="in" filter="fade">
                                      <p:cBhvr>
                                        <p:cTn id="52" dur="1000"/>
                                        <p:tgtEl>
                                          <p:spTgt spid="145"/>
                                        </p:tgtEl>
                                      </p:cBhvr>
                                    </p:animEffect>
                                  </p:childTnLst>
                                </p:cTn>
                              </p:par>
                              <p:par>
                                <p:cTn id="53" presetID="10" presetClass="entr" presetSubtype="0" fill="hold" nodeType="withEffect">
                                  <p:stCondLst>
                                    <p:cond delay="0"/>
                                  </p:stCondLst>
                                  <p:childTnLst>
                                    <p:set>
                                      <p:cBhvr>
                                        <p:cTn id="54" dur="1" fill="hold">
                                          <p:stCondLst>
                                            <p:cond delay="0"/>
                                          </p:stCondLst>
                                        </p:cTn>
                                        <p:tgtEl>
                                          <p:spTgt spid="146"/>
                                        </p:tgtEl>
                                        <p:attrNameLst>
                                          <p:attrName>style.visibility</p:attrName>
                                        </p:attrNameLst>
                                      </p:cBhvr>
                                      <p:to>
                                        <p:strVal val="visible"/>
                                      </p:to>
                                    </p:set>
                                    <p:animEffect transition="in" filter="fade">
                                      <p:cBhvr>
                                        <p:cTn id="55" dur="1000"/>
                                        <p:tgtEl>
                                          <p:spTgt spid="146"/>
                                        </p:tgtEl>
                                      </p:cBhvr>
                                    </p:animEffect>
                                  </p:childTnLst>
                                </p:cTn>
                              </p:par>
                              <p:par>
                                <p:cTn id="56" presetID="10" presetClass="entr" presetSubtype="0" fill="hold" nodeType="withEffect">
                                  <p:stCondLst>
                                    <p:cond delay="0"/>
                                  </p:stCondLst>
                                  <p:childTnLst>
                                    <p:set>
                                      <p:cBhvr>
                                        <p:cTn id="57" dur="1" fill="hold">
                                          <p:stCondLst>
                                            <p:cond delay="0"/>
                                          </p:stCondLst>
                                        </p:cTn>
                                        <p:tgtEl>
                                          <p:spTgt spid="147"/>
                                        </p:tgtEl>
                                        <p:attrNameLst>
                                          <p:attrName>style.visibility</p:attrName>
                                        </p:attrNameLst>
                                      </p:cBhvr>
                                      <p:to>
                                        <p:strVal val="visible"/>
                                      </p:to>
                                    </p:set>
                                    <p:animEffect transition="in" filter="fade">
                                      <p:cBhvr>
                                        <p:cTn id="58" dur="1000"/>
                                        <p:tgtEl>
                                          <p:spTgt spid="14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4"/>
                                        </p:tgtEl>
                                        <p:attrNameLst>
                                          <p:attrName>style.visibility</p:attrName>
                                        </p:attrNameLst>
                                      </p:cBhvr>
                                      <p:to>
                                        <p:strVal val="visible"/>
                                      </p:to>
                                    </p:set>
                                    <p:animEffect transition="in" filter="fade">
                                      <p:cBhvr>
                                        <p:cTn id="63" dur="1000"/>
                                        <p:tgtEl>
                                          <p:spTgt spid="154"/>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1000"/>
                                          </p:stCondLst>
                                        </p:cTn>
                                        <p:tgtEl>
                                          <p:spTgt spid="143"/>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1000"/>
                                          </p:stCondLst>
                                        </p:cTn>
                                        <p:tgtEl>
                                          <p:spTgt spid="148"/>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55"/>
                                        </p:tgtEl>
                                        <p:attrNameLst>
                                          <p:attrName>style.visibility</p:attrName>
                                        </p:attrNameLst>
                                      </p:cBhvr>
                                      <p:to>
                                        <p:strVal val="visible"/>
                                      </p:to>
                                    </p:set>
                                    <p:animEffect transition="in" filter="fade">
                                      <p:cBhvr>
                                        <p:cTn id="74" dur="1000"/>
                                        <p:tgtEl>
                                          <p:spTgt spid="15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50"/>
                                        </p:tgtEl>
                                        <p:attrNameLst>
                                          <p:attrName>style.visibility</p:attrName>
                                        </p:attrNameLst>
                                      </p:cBhvr>
                                      <p:to>
                                        <p:strVal val="visible"/>
                                      </p:to>
                                    </p:set>
                                    <p:animEffect transition="in" filter="fade">
                                      <p:cBhvr>
                                        <p:cTn id="79" dur="1000"/>
                                        <p:tgtEl>
                                          <p:spTgt spid="150"/>
                                        </p:tgtEl>
                                      </p:cBhvr>
                                    </p:animEffect>
                                  </p:childTnLst>
                                </p:cTn>
                              </p:par>
                              <p:par>
                                <p:cTn id="80" presetID="10" presetClass="entr" presetSubtype="0" fill="hold" nodeType="withEffect">
                                  <p:stCondLst>
                                    <p:cond delay="0"/>
                                  </p:stCondLst>
                                  <p:childTnLst>
                                    <p:set>
                                      <p:cBhvr>
                                        <p:cTn id="81" dur="1" fill="hold">
                                          <p:stCondLst>
                                            <p:cond delay="0"/>
                                          </p:stCondLst>
                                        </p:cTn>
                                        <p:tgtEl>
                                          <p:spTgt spid="151"/>
                                        </p:tgtEl>
                                        <p:attrNameLst>
                                          <p:attrName>style.visibility</p:attrName>
                                        </p:attrNameLst>
                                      </p:cBhvr>
                                      <p:to>
                                        <p:strVal val="visible"/>
                                      </p:to>
                                    </p:set>
                                    <p:animEffect transition="in" filter="fade">
                                      <p:cBhvr>
                                        <p:cTn id="82" dur="1000"/>
                                        <p:tgtEl>
                                          <p:spTgt spid="151"/>
                                        </p:tgtEl>
                                      </p:cBhvr>
                                    </p:animEffect>
                                  </p:childTnLst>
                                </p:cTn>
                              </p:par>
                              <p:par>
                                <p:cTn id="83" presetID="10" presetClass="entr" presetSubtype="0" fill="hold" nodeType="withEffect">
                                  <p:stCondLst>
                                    <p:cond delay="0"/>
                                  </p:stCondLst>
                                  <p:childTnLst>
                                    <p:set>
                                      <p:cBhvr>
                                        <p:cTn id="84" dur="1" fill="hold">
                                          <p:stCondLst>
                                            <p:cond delay="0"/>
                                          </p:stCondLst>
                                        </p:cTn>
                                        <p:tgtEl>
                                          <p:spTgt spid="152"/>
                                        </p:tgtEl>
                                        <p:attrNameLst>
                                          <p:attrName>style.visibility</p:attrName>
                                        </p:attrNameLst>
                                      </p:cBhvr>
                                      <p:to>
                                        <p:strVal val="visible"/>
                                      </p:to>
                                    </p:set>
                                    <p:animEffect transition="in" filter="fade">
                                      <p:cBhvr>
                                        <p:cTn id="85" dur="1000"/>
                                        <p:tgtEl>
                                          <p:spTgt spid="152"/>
                                        </p:tgtEl>
                                      </p:cBhvr>
                                    </p:animEffect>
                                  </p:childTnLst>
                                </p:cTn>
                              </p:par>
                              <p:par>
                                <p:cTn id="86" presetID="10" presetClass="entr" presetSubtype="0" fill="hold" nodeType="withEffect">
                                  <p:stCondLst>
                                    <p:cond delay="0"/>
                                  </p:stCondLst>
                                  <p:childTnLst>
                                    <p:set>
                                      <p:cBhvr>
                                        <p:cTn id="87" dur="1" fill="hold">
                                          <p:stCondLst>
                                            <p:cond delay="0"/>
                                          </p:stCondLst>
                                        </p:cTn>
                                        <p:tgtEl>
                                          <p:spTgt spid="153"/>
                                        </p:tgtEl>
                                        <p:attrNameLst>
                                          <p:attrName>style.visibility</p:attrName>
                                        </p:attrNameLst>
                                      </p:cBhvr>
                                      <p:to>
                                        <p:strVal val="visible"/>
                                      </p:to>
                                    </p:set>
                                    <p:animEffect transition="in" filter="fade">
                                      <p:cBhvr>
                                        <p:cTn id="88" dur="1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aphicFrame>
        <p:nvGraphicFramePr>
          <p:cNvPr id="160" name="Google Shape;160;p17"/>
          <p:cNvGraphicFramePr/>
          <p:nvPr/>
        </p:nvGraphicFramePr>
        <p:xfrm>
          <a:off x="3864900" y="1798567"/>
          <a:ext cx="2172400" cy="6502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tblGrid>
              <a:tr h="650200">
                <a:tc>
                  <a:txBody>
                    <a:bodyPr/>
                    <a:lstStyle/>
                    <a:p>
                      <a:pPr marL="0" lvl="0" indent="0" algn="ctr" rtl="0">
                        <a:spcBef>
                          <a:spcPts val="0"/>
                        </a:spcBef>
                        <a:spcAft>
                          <a:spcPts val="0"/>
                        </a:spcAft>
                        <a:buNone/>
                      </a:pPr>
                      <a:r>
                        <a:rPr lang="en-GB" sz="1300" b="1"/>
                        <a:t>PRODUCT ID</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endParaRPr sz="1300" b="1"/>
                    </a:p>
                    <a:p>
                      <a:pPr marL="0" lvl="0" indent="0" algn="ctr" rtl="0">
                        <a:spcBef>
                          <a:spcPts val="0"/>
                        </a:spcBef>
                        <a:spcAft>
                          <a:spcPts val="0"/>
                        </a:spcAft>
                        <a:buNone/>
                      </a:pPr>
                      <a:r>
                        <a:rPr lang="en-GB" sz="1300" b="1"/>
                        <a:t>PRICE</a:t>
                      </a:r>
                      <a:endParaRPr sz="1300" b="1"/>
                    </a:p>
                  </a:txBody>
                  <a:tcPr marL="121900" marR="121900" marT="121900" marB="121900">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solidFill>
                      <a:srgbClr val="E06666"/>
                    </a:solidFill>
                  </a:tcPr>
                </a:tc>
                <a:extLst>
                  <a:ext uri="{0D108BD9-81ED-4DB2-BD59-A6C34878D82A}">
                    <a16:rowId xmlns:a16="http://schemas.microsoft.com/office/drawing/2014/main" val="10000"/>
                  </a:ext>
                </a:extLst>
              </a:tr>
            </a:tbl>
          </a:graphicData>
        </a:graphic>
      </p:graphicFrame>
      <p:graphicFrame>
        <p:nvGraphicFramePr>
          <p:cNvPr id="161" name="Google Shape;161;p17"/>
          <p:cNvGraphicFramePr/>
          <p:nvPr/>
        </p:nvGraphicFramePr>
        <p:xfrm>
          <a:off x="3864900" y="2448767"/>
          <a:ext cx="2172400" cy="1788000"/>
        </p:xfrm>
        <a:graphic>
          <a:graphicData uri="http://schemas.openxmlformats.org/drawingml/2006/table">
            <a:tbl>
              <a:tblPr>
                <a:noFill/>
              </a:tblPr>
              <a:tblGrid>
                <a:gridCol w="1086200">
                  <a:extLst>
                    <a:ext uri="{9D8B030D-6E8A-4147-A177-3AD203B41FA5}">
                      <a16:colId xmlns:a16="http://schemas.microsoft.com/office/drawing/2014/main" val="20000"/>
                    </a:ext>
                  </a:extLst>
                </a:gridCol>
                <a:gridCol w="1086200">
                  <a:extLst>
                    <a:ext uri="{9D8B030D-6E8A-4147-A177-3AD203B41FA5}">
                      <a16:colId xmlns:a16="http://schemas.microsoft.com/office/drawing/2014/main" val="20001"/>
                    </a:ext>
                  </a:extLst>
                </a:gridCol>
              </a:tblGrid>
              <a:tr h="447000">
                <a:tc>
                  <a:txBody>
                    <a:bodyPr/>
                    <a:lstStyle/>
                    <a:p>
                      <a:pPr marL="0" lvl="0" indent="0" algn="ctr" rtl="0">
                        <a:spcBef>
                          <a:spcPts val="0"/>
                        </a:spcBef>
                        <a:spcAft>
                          <a:spcPts val="0"/>
                        </a:spcAft>
                        <a:buNone/>
                      </a:pPr>
                      <a:r>
                        <a:rPr lang="en-GB" sz="1300" b="1"/>
                        <a:t>ID-1</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50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447000">
                <a:tc>
                  <a:txBody>
                    <a:bodyPr/>
                    <a:lstStyle/>
                    <a:p>
                      <a:pPr marL="0" lvl="0" indent="0" algn="ctr" rtl="0">
                        <a:spcBef>
                          <a:spcPts val="0"/>
                        </a:spcBef>
                        <a:spcAft>
                          <a:spcPts val="0"/>
                        </a:spcAft>
                        <a:buNone/>
                      </a:pPr>
                      <a:r>
                        <a:rPr lang="en-GB" sz="1300" b="1"/>
                        <a:t>ID-2</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7000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1"/>
                  </a:ext>
                </a:extLst>
              </a:tr>
              <a:tr h="447000">
                <a:tc>
                  <a:txBody>
                    <a:bodyPr/>
                    <a:lstStyle/>
                    <a:p>
                      <a:pPr marL="0" lvl="0" indent="0" algn="ctr" rtl="0">
                        <a:spcBef>
                          <a:spcPts val="0"/>
                        </a:spcBef>
                        <a:spcAft>
                          <a:spcPts val="0"/>
                        </a:spcAft>
                        <a:buNone/>
                      </a:pPr>
                      <a:r>
                        <a:rPr lang="en-GB" sz="1300" b="1"/>
                        <a:t>ID-3</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12000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2"/>
                  </a:ext>
                </a:extLst>
              </a:tr>
              <a:tr h="447000">
                <a:tc>
                  <a:txBody>
                    <a:bodyPr/>
                    <a:lstStyle/>
                    <a:p>
                      <a:pPr marL="0" lvl="0" indent="0" algn="ctr" rtl="0">
                        <a:spcBef>
                          <a:spcPts val="0"/>
                        </a:spcBef>
                        <a:spcAft>
                          <a:spcPts val="0"/>
                        </a:spcAft>
                        <a:buNone/>
                      </a:pPr>
                      <a:r>
                        <a:rPr lang="en-GB" sz="1300" b="1"/>
                        <a:t>ID-4</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tc>
                  <a:txBody>
                    <a:bodyPr/>
                    <a:lstStyle/>
                    <a:p>
                      <a:pPr marL="0" lvl="0" indent="0" algn="ctr" rtl="0">
                        <a:spcBef>
                          <a:spcPts val="0"/>
                        </a:spcBef>
                        <a:spcAft>
                          <a:spcPts val="0"/>
                        </a:spcAft>
                        <a:buNone/>
                      </a:pPr>
                      <a:r>
                        <a:rPr lang="en-GB" sz="1300" b="1"/>
                        <a:t>30</a:t>
                      </a:r>
                      <a:endParaRPr sz="1300" b="1"/>
                    </a:p>
                  </a:txBody>
                  <a:tcPr marL="121900" marR="121900" marT="121900" marB="121900">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E6B8AF"/>
                    </a:solidFill>
                  </a:tcPr>
                </a:tc>
                <a:extLst>
                  <a:ext uri="{0D108BD9-81ED-4DB2-BD59-A6C34878D82A}">
                    <a16:rowId xmlns:a16="http://schemas.microsoft.com/office/drawing/2014/main" val="10003"/>
                  </a:ext>
                </a:extLst>
              </a:tr>
            </a:tbl>
          </a:graphicData>
        </a:graphic>
      </p:graphicFrame>
      <p:sp>
        <p:nvSpPr>
          <p:cNvPr id="162" name="Google Shape;162;p17"/>
          <p:cNvSpPr txBox="1"/>
          <p:nvPr/>
        </p:nvSpPr>
        <p:spPr>
          <a:xfrm>
            <a:off x="3064400" y="361500"/>
            <a:ext cx="6063200" cy="6572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GB" sz="2933" b="1" kern="0">
                <a:solidFill>
                  <a:srgbClr val="000000"/>
                </a:solidFill>
                <a:latin typeface="Arial"/>
                <a:cs typeface="Arial"/>
                <a:sym typeface="Arial"/>
              </a:rPr>
              <a:t>FEATURE SCALING</a:t>
            </a:r>
            <a:endParaRPr sz="2933" b="1" kern="0">
              <a:solidFill>
                <a:srgbClr val="000000"/>
              </a:solidFill>
              <a:latin typeface="Arial"/>
              <a:cs typeface="Arial"/>
              <a:sym typeface="Arial"/>
            </a:endParaRPr>
          </a:p>
        </p:txBody>
      </p:sp>
      <p:cxnSp>
        <p:nvCxnSpPr>
          <p:cNvPr id="163" name="Google Shape;163;p17"/>
          <p:cNvCxnSpPr/>
          <p:nvPr/>
        </p:nvCxnSpPr>
        <p:spPr>
          <a:xfrm rot="10800000" flipH="1">
            <a:off x="5931700" y="2667833"/>
            <a:ext cx="870800" cy="16400"/>
          </a:xfrm>
          <a:prstGeom prst="straightConnector1">
            <a:avLst/>
          </a:prstGeom>
          <a:noFill/>
          <a:ln w="19050" cap="flat" cmpd="sng">
            <a:solidFill>
              <a:schemeClr val="dk2"/>
            </a:solidFill>
            <a:prstDash val="solid"/>
            <a:round/>
            <a:headEnd type="none" w="med" len="med"/>
            <a:tailEnd type="triangle" w="med" len="med"/>
          </a:ln>
        </p:spPr>
      </p:cxnSp>
      <p:sp>
        <p:nvSpPr>
          <p:cNvPr id="164" name="Google Shape;164;p17"/>
          <p:cNvSpPr txBox="1"/>
          <p:nvPr/>
        </p:nvSpPr>
        <p:spPr>
          <a:xfrm>
            <a:off x="7050267" y="2448767"/>
            <a:ext cx="760400" cy="425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GB" sz="1733" b="1" kern="0">
                <a:solidFill>
                  <a:srgbClr val="000000"/>
                </a:solidFill>
                <a:latin typeface="Arial"/>
                <a:cs typeface="Arial"/>
                <a:sym typeface="Arial"/>
              </a:rPr>
              <a:t>USD</a:t>
            </a:r>
            <a:endParaRPr sz="1733" b="1" kern="0">
              <a:solidFill>
                <a:srgbClr val="000000"/>
              </a:solidFill>
              <a:latin typeface="Arial"/>
              <a:cs typeface="Arial"/>
              <a:sym typeface="Arial"/>
            </a:endParaRPr>
          </a:p>
        </p:txBody>
      </p:sp>
      <p:cxnSp>
        <p:nvCxnSpPr>
          <p:cNvPr id="165" name="Google Shape;165;p17"/>
          <p:cNvCxnSpPr/>
          <p:nvPr/>
        </p:nvCxnSpPr>
        <p:spPr>
          <a:xfrm rot="10800000" flipH="1">
            <a:off x="5877100" y="3561833"/>
            <a:ext cx="870800" cy="16400"/>
          </a:xfrm>
          <a:prstGeom prst="straightConnector1">
            <a:avLst/>
          </a:prstGeom>
          <a:noFill/>
          <a:ln w="19050" cap="flat" cmpd="sng">
            <a:solidFill>
              <a:schemeClr val="dk2"/>
            </a:solidFill>
            <a:prstDash val="solid"/>
            <a:round/>
            <a:headEnd type="none" w="med" len="med"/>
            <a:tailEnd type="triangle" w="med" len="med"/>
          </a:ln>
        </p:spPr>
      </p:cxnSp>
      <p:sp>
        <p:nvSpPr>
          <p:cNvPr id="166" name="Google Shape;166;p17"/>
          <p:cNvSpPr txBox="1"/>
          <p:nvPr/>
        </p:nvSpPr>
        <p:spPr>
          <a:xfrm>
            <a:off x="6995667" y="3342767"/>
            <a:ext cx="760400" cy="425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GB" sz="1733" b="1" kern="0">
                <a:solidFill>
                  <a:srgbClr val="000000"/>
                </a:solidFill>
                <a:latin typeface="Arial"/>
                <a:cs typeface="Arial"/>
                <a:sym typeface="Arial"/>
              </a:rPr>
              <a:t>INR</a:t>
            </a:r>
            <a:endParaRPr sz="1733" b="1" kern="0">
              <a:solidFill>
                <a:srgbClr val="000000"/>
              </a:solidFill>
              <a:latin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5"/>
          <p:cNvSpPr txBox="1"/>
          <p:nvPr/>
        </p:nvSpPr>
        <p:spPr>
          <a:xfrm>
            <a:off x="4004732" y="1459734"/>
            <a:ext cx="6902079" cy="2421634"/>
          </a:xfrm>
          <a:prstGeom prst="rect">
            <a:avLst/>
          </a:prstGeom>
          <a:noFill/>
          <a:ln>
            <a:noFill/>
          </a:ln>
        </p:spPr>
        <p:txBody>
          <a:bodyPr spcFirstLastPara="1" wrap="square" lIns="121900" tIns="60933" rIns="121900" bIns="60933"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0" i="0" u="none" strike="noStrike" kern="0" cap="none" spc="0" normalizeH="0" baseline="0" noProof="0" dirty="0">
                <a:ln>
                  <a:noFill/>
                </a:ln>
                <a:solidFill>
                  <a:srgbClr val="FFFFFF"/>
                </a:solidFill>
                <a:effectLst/>
                <a:uLnTx/>
                <a:uFillTx/>
                <a:latin typeface="Arial"/>
                <a:cs typeface="Arial"/>
                <a:sym typeface="Arial"/>
              </a:rPr>
              <a:t>Machine learning algorithm just sees number — if there is a vast difference in the range say few ranging in thousands and few ranging in the tens, and it makes the underlying assumption that higher ranging numbers have superiority of some sort. </a:t>
            </a:r>
            <a:endParaRPr kumimoji="0" sz="1867"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en-GB" sz="1867" b="0" i="0" u="none" strike="noStrike" kern="0" cap="none" spc="0" normalizeH="0" baseline="0" noProof="0" dirty="0">
                <a:ln>
                  <a:noFill/>
                </a:ln>
                <a:solidFill>
                  <a:srgbClr val="FFFFFF"/>
                </a:solidFill>
                <a:effectLst/>
                <a:uLnTx/>
                <a:uFillTx/>
                <a:latin typeface="Arial"/>
                <a:cs typeface="Arial"/>
                <a:sym typeface="Arial"/>
              </a:rPr>
              <a:t>So these more significant number starts playing a more decisive role while training the model.</a:t>
            </a:r>
            <a:endParaRPr kumimoji="0" sz="1867" b="0" i="0" u="none" strike="noStrike" kern="0" cap="none" spc="0" normalizeH="0" baseline="0" noProof="0" dirty="0">
              <a:ln>
                <a:noFill/>
              </a:ln>
              <a:solidFill>
                <a:srgbClr val="FFFFFF"/>
              </a:solidFill>
              <a:effectLst/>
              <a:uLnTx/>
              <a:uFillTx/>
              <a:latin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 name="Rectangle 10"/>
          <p:cNvSpPr>
            <a:spLocks noGrp="1" noRot="1" noChangeAspect="1" noMove="1" noResize="1" noEditPoints="1" noAdjustHandles="1" noChangeArrowheads="1" noChangeShapeType="1" noTextEdit="1"/>
          </p:cNvSpPr>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253" r="1811" b="1"/>
          <a:stretch>
            <a:fillRect/>
          </a:stretch>
        </p:blipFill>
        <p:spPr>
          <a:xfrm rot="21480000">
            <a:off x="1278514" y="1003258"/>
            <a:ext cx="9916327" cy="476439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1"/>
        <p:cNvGrpSpPr/>
        <p:nvPr/>
      </p:nvGrpSpPr>
      <p:grpSpPr>
        <a:xfrm>
          <a:off x="0" y="0"/>
          <a:ext cx="0" cy="0"/>
          <a:chOff x="0" y="0"/>
          <a:chExt cx="0" cy="0"/>
        </a:xfrm>
      </p:grpSpPr>
      <p:sp>
        <p:nvSpPr>
          <p:cNvPr id="352" name="Google Shape;352;p18"/>
          <p:cNvSpPr/>
          <p:nvPr/>
        </p:nvSpPr>
        <p:spPr>
          <a:xfrm>
            <a:off x="0" y="0"/>
            <a:ext cx="12192000" cy="6858000"/>
          </a:xfrm>
          <a:prstGeom prst="rect">
            <a:avLst/>
          </a:prstGeom>
          <a:gradFill>
            <a:gsLst>
              <a:gs pos="0">
                <a:srgbClr val="0C0C0C"/>
              </a:gs>
              <a:gs pos="45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353" name="Google Shape;353;p18" descr="A screenshot of a cell phone&#10;&#10;Description automatically generated"/>
          <p:cNvPicPr preferRelativeResize="0">
            <a:picLocks noGrp="1"/>
          </p:cNvPicPr>
          <p:nvPr>
            <p:ph type="body" idx="1"/>
          </p:nvPr>
        </p:nvPicPr>
        <p:blipFill rotWithShape="1">
          <a:blip r:embed="rId3">
            <a:alphaModFix/>
          </a:blip>
          <a:srcRect/>
          <a:stretch/>
        </p:blipFill>
        <p:spPr>
          <a:xfrm>
            <a:off x="20" y="10"/>
            <a:ext cx="12191980" cy="6857990"/>
          </a:xfrm>
          <a:prstGeom prst="rect">
            <a:avLst/>
          </a:prstGeom>
          <a:noFill/>
          <a:ln>
            <a:noFill/>
          </a:ln>
        </p:spPr>
      </p:pic>
    </p:spTree>
    <p:extLst>
      <p:ext uri="{BB962C8B-B14F-4D97-AF65-F5344CB8AC3E}">
        <p14:creationId xmlns:p14="http://schemas.microsoft.com/office/powerpoint/2010/main" val="3483127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9"/>
          <p:cNvSpPr/>
          <p:nvPr/>
        </p:nvSpPr>
        <p:spPr>
          <a:xfrm>
            <a:off x="1506141" y="-44649"/>
            <a:ext cx="2436270" cy="6947297"/>
          </a:xfrm>
          <a:prstGeom prst="rect">
            <a:avLst/>
          </a:prstGeom>
          <a:solidFill>
            <a:srgbClr val="EB220C"/>
          </a:solidFill>
          <a:ln>
            <a:noFill/>
          </a:ln>
        </p:spPr>
        <p:txBody>
          <a:bodyPr spcFirstLastPara="1" wrap="square" lIns="35700" tIns="35700" rIns="35700" bIns="3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47" b="0" i="0"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359" name="Google Shape;359;p19"/>
          <p:cNvSpPr txBox="1"/>
          <p:nvPr/>
        </p:nvSpPr>
        <p:spPr>
          <a:xfrm>
            <a:off x="10007680" y="572939"/>
            <a:ext cx="131447" cy="331758"/>
          </a:xfrm>
          <a:prstGeom prst="rect">
            <a:avLst/>
          </a:prstGeom>
          <a:noFill/>
          <a:ln>
            <a:noFill/>
          </a:ln>
        </p:spPr>
        <p:txBody>
          <a:bodyPr spcFirstLastPara="1" wrap="square" lIns="35700" tIns="35700" rIns="35700" bIns="3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87"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 </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360" name="Google Shape;360;p19" descr="Image"/>
          <p:cNvPicPr preferRelativeResize="0"/>
          <p:nvPr/>
        </p:nvPicPr>
        <p:blipFill rotWithShape="1">
          <a:blip r:embed="rId3">
            <a:alphaModFix/>
          </a:blip>
          <a:srcRect/>
          <a:stretch/>
        </p:blipFill>
        <p:spPr>
          <a:xfrm>
            <a:off x="3950132" y="1165098"/>
            <a:ext cx="6717868" cy="5044644"/>
          </a:xfrm>
          <a:prstGeom prst="rect">
            <a:avLst/>
          </a:prstGeom>
          <a:noFill/>
          <a:ln>
            <a:noFill/>
          </a:ln>
          <a:effectLst>
            <a:outerShdw blurRad="292100" dist="139700" dir="2700000" algn="tl" rotWithShape="0">
              <a:srgbClr val="333333">
                <a:alpha val="64705"/>
              </a:srgbClr>
            </a:outerShdw>
          </a:effectLst>
        </p:spPr>
      </p:pic>
    </p:spTree>
    <p:extLst>
      <p:ext uri="{BB962C8B-B14F-4D97-AF65-F5344CB8AC3E}">
        <p14:creationId xmlns:p14="http://schemas.microsoft.com/office/powerpoint/2010/main" val="1589992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0"/>
          <p:cNvSpPr/>
          <p:nvPr/>
        </p:nvSpPr>
        <p:spPr>
          <a:xfrm>
            <a:off x="1506141" y="-44649"/>
            <a:ext cx="2436270" cy="6947297"/>
          </a:xfrm>
          <a:prstGeom prst="rect">
            <a:avLst/>
          </a:prstGeom>
          <a:solidFill>
            <a:srgbClr val="004C7F"/>
          </a:solidFill>
          <a:ln>
            <a:noFill/>
          </a:ln>
        </p:spPr>
        <p:txBody>
          <a:bodyPr spcFirstLastPara="1" wrap="square" lIns="35700" tIns="35700" rIns="35700" bIns="3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47" b="0" i="0"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p:pic>
        <p:nvPicPr>
          <p:cNvPr id="366" name="Google Shape;366;p20" descr="Image"/>
          <p:cNvPicPr preferRelativeResize="0"/>
          <p:nvPr/>
        </p:nvPicPr>
        <p:blipFill rotWithShape="1">
          <a:blip r:embed="rId3">
            <a:alphaModFix/>
          </a:blip>
          <a:srcRect/>
          <a:stretch/>
        </p:blipFill>
        <p:spPr>
          <a:xfrm>
            <a:off x="3943243" y="1298172"/>
            <a:ext cx="6758660" cy="5068995"/>
          </a:xfrm>
          <a:prstGeom prst="rect">
            <a:avLst/>
          </a:prstGeom>
          <a:noFill/>
          <a:ln>
            <a:noFill/>
          </a:ln>
          <a:effectLst>
            <a:outerShdw blurRad="292100" dist="139700" dir="2700000" algn="tl" rotWithShape="0">
              <a:srgbClr val="333333">
                <a:alpha val="64705"/>
              </a:srgbClr>
            </a:outerShdw>
          </a:effectLst>
        </p:spPr>
      </p:pic>
    </p:spTree>
    <p:extLst>
      <p:ext uri="{BB962C8B-B14F-4D97-AF65-F5344CB8AC3E}">
        <p14:creationId xmlns:p14="http://schemas.microsoft.com/office/powerpoint/2010/main" val="985575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1"/>
          <p:cNvSpPr/>
          <p:nvPr/>
        </p:nvSpPr>
        <p:spPr>
          <a:xfrm>
            <a:off x="1506141" y="-44649"/>
            <a:ext cx="2436270" cy="6947297"/>
          </a:xfrm>
          <a:prstGeom prst="rect">
            <a:avLst/>
          </a:prstGeom>
          <a:solidFill>
            <a:srgbClr val="EB220C"/>
          </a:solidFill>
          <a:ln>
            <a:noFill/>
          </a:ln>
        </p:spPr>
        <p:txBody>
          <a:bodyPr spcFirstLastPara="1" wrap="square" lIns="35700" tIns="35700" rIns="35700" bIns="3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47" b="0" i="0"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p:pic>
        <p:nvPicPr>
          <p:cNvPr id="372" name="Google Shape;372;p21" descr="Image"/>
          <p:cNvPicPr preferRelativeResize="0"/>
          <p:nvPr/>
        </p:nvPicPr>
        <p:blipFill rotWithShape="1">
          <a:blip r:embed="rId3">
            <a:alphaModFix/>
          </a:blip>
          <a:srcRect/>
          <a:stretch/>
        </p:blipFill>
        <p:spPr>
          <a:xfrm>
            <a:off x="3951288" y="1379602"/>
            <a:ext cx="6713172" cy="5019194"/>
          </a:xfrm>
          <a:prstGeom prst="rect">
            <a:avLst/>
          </a:prstGeom>
          <a:noFill/>
          <a:ln>
            <a:noFill/>
          </a:ln>
          <a:effectLst>
            <a:outerShdw blurRad="292100" dist="139700" dir="2700000" algn="tl" rotWithShape="0">
              <a:srgbClr val="333333">
                <a:alpha val="64705"/>
              </a:srgbClr>
            </a:outerShdw>
          </a:effectLst>
        </p:spPr>
      </p:pic>
    </p:spTree>
    <p:extLst>
      <p:ext uri="{BB962C8B-B14F-4D97-AF65-F5344CB8AC3E}">
        <p14:creationId xmlns:p14="http://schemas.microsoft.com/office/powerpoint/2010/main" val="4166574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6"/>
        <p:cNvGrpSpPr/>
        <p:nvPr/>
      </p:nvGrpSpPr>
      <p:grpSpPr>
        <a:xfrm>
          <a:off x="0" y="0"/>
          <a:ext cx="0" cy="0"/>
          <a:chOff x="0" y="0"/>
          <a:chExt cx="0" cy="0"/>
        </a:xfrm>
      </p:grpSpPr>
      <p:sp>
        <p:nvSpPr>
          <p:cNvPr id="377" name="Google Shape;377;p22"/>
          <p:cNvSpPr/>
          <p:nvPr/>
        </p:nvSpPr>
        <p:spPr>
          <a:xfrm>
            <a:off x="3048"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78" name="Google Shape;378;p22"/>
          <p:cNvSpPr/>
          <p:nvPr/>
        </p:nvSpPr>
        <p:spPr>
          <a:xfrm>
            <a:off x="2" y="0"/>
            <a:ext cx="4167271" cy="6858000"/>
          </a:xfrm>
          <a:custGeom>
            <a:avLst/>
            <a:gdLst/>
            <a:ahLst/>
            <a:cxnLst/>
            <a:rect l="l" t="t" r="r" b="b"/>
            <a:pathLst>
              <a:path w="4167271" h="6858000" extrusionOk="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79" name="Google Shape;379;p22"/>
          <p:cNvSpPr txBox="1">
            <a:spLocks noGrp="1"/>
          </p:cNvSpPr>
          <p:nvPr>
            <p:ph type="title"/>
          </p:nvPr>
        </p:nvSpPr>
        <p:spPr>
          <a:xfrm>
            <a:off x="686835" y="1153573"/>
            <a:ext cx="3200400" cy="4461163"/>
          </a:xfrm>
          <a:prstGeom prst="rect">
            <a:avLst/>
          </a:prstGeom>
          <a:noFill/>
          <a:ln>
            <a:noFill/>
          </a:ln>
        </p:spPr>
        <p:txBody>
          <a:bodyPr spcFirstLastPara="1" wrap="square" lIns="91425" tIns="45700" rIns="91425" bIns="45700" anchor="ctr" anchorCtr="0">
            <a:normAutofit/>
          </a:bodyPr>
          <a:lstStyle/>
          <a:p>
            <a:pPr>
              <a:buClr>
                <a:srgbClr val="FFFFFF"/>
              </a:buClr>
              <a:buSzPts val="4400"/>
            </a:pPr>
            <a:br>
              <a:rPr lang="en-US">
                <a:solidFill>
                  <a:srgbClr val="FFFFFF"/>
                </a:solidFill>
              </a:rPr>
            </a:br>
            <a:br>
              <a:rPr lang="en-US">
                <a:solidFill>
                  <a:srgbClr val="FFFFFF"/>
                </a:solidFill>
              </a:rPr>
            </a:br>
            <a:br>
              <a:rPr lang="en-US">
                <a:solidFill>
                  <a:srgbClr val="FFFFFF"/>
                </a:solidFill>
              </a:rPr>
            </a:br>
            <a:br>
              <a:rPr lang="en-US">
                <a:solidFill>
                  <a:srgbClr val="FFFFFF"/>
                </a:solidFill>
              </a:rPr>
            </a:br>
            <a:br>
              <a:rPr lang="en-US">
                <a:solidFill>
                  <a:srgbClr val="FFFFFF"/>
                </a:solidFill>
              </a:rPr>
            </a:br>
            <a:endParaRPr>
              <a:solidFill>
                <a:srgbClr val="FFFFFF"/>
              </a:solidFill>
            </a:endParaRPr>
          </a:p>
        </p:txBody>
      </p:sp>
      <p:sp>
        <p:nvSpPr>
          <p:cNvPr id="380" name="Google Shape;380;p22"/>
          <p:cNvSpPr/>
          <p:nvPr/>
        </p:nvSpPr>
        <p:spPr>
          <a:xfrm rot="10800000" flipH="1">
            <a:off x="7550404" y="2455481"/>
            <a:ext cx="4083433" cy="4083433"/>
          </a:xfrm>
          <a:prstGeom prst="arc">
            <a:avLst>
              <a:gd name="adj1" fmla="val 16200000"/>
              <a:gd name="adj2" fmla="val 0"/>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1" name="Google Shape;381;p22"/>
          <p:cNvSpPr txBox="1">
            <a:spLocks noGrp="1"/>
          </p:cNvSpPr>
          <p:nvPr>
            <p:ph type="body" idx="1"/>
          </p:nvPr>
        </p:nvSpPr>
        <p:spPr>
          <a:xfrm>
            <a:off x="4447309" y="591345"/>
            <a:ext cx="6906491" cy="5585619"/>
          </a:xfrm>
          <a:prstGeom prst="rect">
            <a:avLst/>
          </a:prstGeom>
          <a:noFill/>
          <a:ln>
            <a:noFill/>
          </a:ln>
        </p:spPr>
        <p:txBody>
          <a:bodyPr spcFirstLastPara="1" wrap="square" lIns="91425" tIns="45700" rIns="91425" bIns="45700" anchor="ctr" anchorCtr="0">
            <a:normAutofit lnSpcReduction="10000"/>
          </a:bodyPr>
          <a:lstStyle/>
          <a:p>
            <a:pPr marL="228594" indent="-133347">
              <a:spcBef>
                <a:spcPts val="0"/>
              </a:spcBef>
              <a:buSzPts val="1500"/>
              <a:buNone/>
            </a:pPr>
            <a:endParaRPr sz="1500" dirty="0">
              <a:latin typeface="Times New Roman"/>
              <a:ea typeface="Times New Roman"/>
              <a:cs typeface="Times New Roman"/>
              <a:sym typeface="Times New Roman"/>
            </a:endParaRPr>
          </a:p>
          <a:p>
            <a:pPr marL="228594" indent="-133347">
              <a:buSzPts val="1500"/>
              <a:buNone/>
            </a:pPr>
            <a:endParaRPr sz="1500" dirty="0">
              <a:latin typeface="Times New Roman"/>
              <a:ea typeface="Times New Roman"/>
              <a:cs typeface="Times New Roman"/>
              <a:sym typeface="Times New Roman"/>
            </a:endParaRPr>
          </a:p>
          <a:p>
            <a:pPr indent="-317492" algn="just">
              <a:lnSpc>
                <a:spcPct val="150000"/>
              </a:lnSpc>
              <a:buClr>
                <a:srgbClr val="000000"/>
              </a:buClr>
              <a:buSzPts val="2900"/>
              <a:buFont typeface="Times New Roman"/>
              <a:buChar char="•"/>
            </a:pPr>
            <a:r>
              <a:rPr lang="en-US" sz="2000" dirty="0">
                <a:latin typeface="Times New Roman"/>
                <a:ea typeface="Times New Roman"/>
                <a:cs typeface="Times New Roman"/>
                <a:sym typeface="Times New Roman"/>
              </a:rPr>
              <a:t>Has been in the picture from the past 50 years</a:t>
            </a:r>
            <a:endParaRPr dirty="0"/>
          </a:p>
          <a:p>
            <a:pPr indent="-317492" algn="just">
              <a:lnSpc>
                <a:spcPct val="150000"/>
              </a:lnSpc>
              <a:buClr>
                <a:srgbClr val="000000"/>
              </a:buClr>
              <a:buSzPts val="2900"/>
              <a:buFont typeface="Times New Roman"/>
              <a:buChar char="•"/>
            </a:pPr>
            <a:r>
              <a:rPr lang="en-US" sz="2000" dirty="0">
                <a:latin typeface="Times New Roman"/>
                <a:ea typeface="Times New Roman"/>
                <a:cs typeface="Times New Roman"/>
                <a:sym typeface="Times New Roman"/>
              </a:rPr>
              <a:t>Initially coined by </a:t>
            </a:r>
            <a:r>
              <a:rPr lang="en-US" sz="2000" b="1" dirty="0">
                <a:latin typeface="Times New Roman"/>
                <a:ea typeface="Times New Roman"/>
                <a:cs typeface="Times New Roman"/>
                <a:sym typeface="Times New Roman"/>
              </a:rPr>
              <a:t>Arthur Samuel </a:t>
            </a:r>
            <a:r>
              <a:rPr lang="en-US" sz="2000" dirty="0">
                <a:latin typeface="Times New Roman"/>
                <a:ea typeface="Times New Roman"/>
                <a:cs typeface="Times New Roman"/>
                <a:sym typeface="Times New Roman"/>
              </a:rPr>
              <a:t>in the year 1959 as Field of Study that gives computers the ability to learn without being explicitly programmed.</a:t>
            </a:r>
            <a:endParaRPr dirty="0"/>
          </a:p>
          <a:p>
            <a:pPr indent="-317492" algn="just">
              <a:lnSpc>
                <a:spcPct val="150000"/>
              </a:lnSpc>
              <a:buClr>
                <a:srgbClr val="000000"/>
              </a:buClr>
              <a:buSzPts val="2900"/>
              <a:buFont typeface="Times New Roman"/>
              <a:buChar char="•"/>
            </a:pPr>
            <a:r>
              <a:rPr lang="en-US" sz="2000" dirty="0">
                <a:latin typeface="Times New Roman"/>
                <a:ea typeface="Times New Roman"/>
                <a:cs typeface="Times New Roman"/>
                <a:sym typeface="Times New Roman"/>
              </a:rPr>
              <a:t>It was not that significant as of today 25 years ago.</a:t>
            </a:r>
            <a:endParaRPr dirty="0"/>
          </a:p>
          <a:p>
            <a:pPr indent="-317492" algn="just">
              <a:lnSpc>
                <a:spcPct val="150000"/>
              </a:lnSpc>
              <a:buClr>
                <a:srgbClr val="000000"/>
              </a:buClr>
              <a:buSzPts val="2900"/>
              <a:buFont typeface="Times New Roman"/>
              <a:buChar char="•"/>
            </a:pPr>
            <a:r>
              <a:rPr lang="en-US" sz="2000" dirty="0">
                <a:latin typeface="Times New Roman"/>
                <a:ea typeface="Times New Roman"/>
                <a:cs typeface="Times New Roman"/>
                <a:sym typeface="Times New Roman"/>
              </a:rPr>
              <a:t>Best definition by </a:t>
            </a:r>
            <a:r>
              <a:rPr lang="en-US" sz="2000" b="1" dirty="0">
                <a:latin typeface="Times New Roman"/>
                <a:ea typeface="Times New Roman"/>
                <a:cs typeface="Times New Roman"/>
                <a:sym typeface="Times New Roman"/>
              </a:rPr>
              <a:t>Tom Mitchell </a:t>
            </a:r>
            <a:r>
              <a:rPr lang="en-US" sz="2000" dirty="0">
                <a:latin typeface="Times New Roman"/>
                <a:ea typeface="Times New Roman"/>
                <a:cs typeface="Times New Roman"/>
                <a:sym typeface="Times New Roman"/>
              </a:rPr>
              <a:t>-A</a:t>
            </a:r>
            <a:r>
              <a:rPr lang="en-US" sz="2000" b="1" dirty="0">
                <a:latin typeface="Times New Roman"/>
                <a:ea typeface="Times New Roman"/>
                <a:cs typeface="Times New Roman"/>
                <a:sym typeface="Times New Roman"/>
              </a:rPr>
              <a:t> </a:t>
            </a:r>
            <a:r>
              <a:rPr lang="en-US" sz="2000" dirty="0">
                <a:latin typeface="Times New Roman"/>
                <a:ea typeface="Times New Roman"/>
                <a:cs typeface="Times New Roman"/>
                <a:sym typeface="Times New Roman"/>
              </a:rPr>
              <a:t>Computer Program is said to learn from experience </a:t>
            </a:r>
            <a:r>
              <a:rPr lang="en-US" sz="2000" b="1" dirty="0">
                <a:latin typeface="Times New Roman"/>
                <a:ea typeface="Times New Roman"/>
                <a:cs typeface="Times New Roman"/>
                <a:sym typeface="Times New Roman"/>
              </a:rPr>
              <a:t>"E"</a:t>
            </a:r>
            <a:r>
              <a:rPr lang="en-US" sz="2000" dirty="0">
                <a:latin typeface="Times New Roman"/>
                <a:ea typeface="Times New Roman"/>
                <a:cs typeface="Times New Roman"/>
                <a:sym typeface="Times New Roman"/>
              </a:rPr>
              <a:t> with respect to some class of tasks </a:t>
            </a:r>
            <a:r>
              <a:rPr lang="en-US" sz="2000" b="1" dirty="0">
                <a:latin typeface="Times New Roman"/>
                <a:ea typeface="Times New Roman"/>
                <a:cs typeface="Times New Roman"/>
                <a:sym typeface="Times New Roman"/>
              </a:rPr>
              <a:t>"T" </a:t>
            </a:r>
            <a:r>
              <a:rPr lang="en-US" sz="2000" dirty="0">
                <a:latin typeface="Times New Roman"/>
                <a:ea typeface="Times New Roman"/>
                <a:cs typeface="Times New Roman"/>
                <a:sym typeface="Times New Roman"/>
              </a:rPr>
              <a:t>and performance measure </a:t>
            </a:r>
            <a:r>
              <a:rPr lang="en-US" sz="2000" b="1" dirty="0">
                <a:latin typeface="Times New Roman"/>
                <a:ea typeface="Times New Roman"/>
                <a:cs typeface="Times New Roman"/>
                <a:sym typeface="Times New Roman"/>
              </a:rPr>
              <a:t>"P"</a:t>
            </a:r>
            <a:r>
              <a:rPr lang="en-US" sz="2000" dirty="0">
                <a:latin typeface="Times New Roman"/>
                <a:ea typeface="Times New Roman"/>
                <a:cs typeface="Times New Roman"/>
                <a:sym typeface="Times New Roman"/>
              </a:rPr>
              <a:t>,</a:t>
            </a:r>
            <a:r>
              <a:rPr lang="en-US" sz="2000" b="1" dirty="0">
                <a:latin typeface="Times New Roman"/>
                <a:ea typeface="Times New Roman"/>
                <a:cs typeface="Times New Roman"/>
                <a:sym typeface="Times New Roman"/>
              </a:rPr>
              <a:t> </a:t>
            </a:r>
            <a:r>
              <a:rPr lang="en-US" sz="2000" dirty="0">
                <a:latin typeface="Times New Roman"/>
                <a:ea typeface="Times New Roman"/>
                <a:cs typeface="Times New Roman"/>
                <a:sym typeface="Times New Roman"/>
              </a:rPr>
              <a:t>If its performance at tasks in </a:t>
            </a:r>
            <a:r>
              <a:rPr lang="en-US" sz="2000" b="1" dirty="0">
                <a:latin typeface="Times New Roman"/>
                <a:ea typeface="Times New Roman"/>
                <a:cs typeface="Times New Roman"/>
                <a:sym typeface="Times New Roman"/>
              </a:rPr>
              <a:t>"T“ </a:t>
            </a:r>
            <a:r>
              <a:rPr lang="en-US" sz="2000" dirty="0">
                <a:latin typeface="Times New Roman"/>
                <a:ea typeface="Times New Roman"/>
                <a:cs typeface="Times New Roman"/>
                <a:sym typeface="Times New Roman"/>
              </a:rPr>
              <a:t>as measured by </a:t>
            </a:r>
            <a:r>
              <a:rPr lang="en-US" sz="2000" b="1" dirty="0">
                <a:latin typeface="Times New Roman"/>
                <a:ea typeface="Times New Roman"/>
                <a:cs typeface="Times New Roman"/>
                <a:sym typeface="Times New Roman"/>
              </a:rPr>
              <a:t>"P"</a:t>
            </a:r>
            <a:r>
              <a:rPr lang="en-US" sz="2000" dirty="0">
                <a:latin typeface="Times New Roman"/>
                <a:ea typeface="Times New Roman"/>
                <a:cs typeface="Times New Roman"/>
                <a:sym typeface="Times New Roman"/>
              </a:rPr>
              <a:t>, improves with experience </a:t>
            </a:r>
            <a:r>
              <a:rPr lang="en-US" sz="2000" b="1" dirty="0">
                <a:latin typeface="Times New Roman"/>
                <a:ea typeface="Times New Roman"/>
                <a:cs typeface="Times New Roman"/>
                <a:sym typeface="Times New Roman"/>
              </a:rPr>
              <a:t>"E".</a:t>
            </a:r>
            <a:endParaRPr dirty="0"/>
          </a:p>
        </p:txBody>
      </p:sp>
      <p:sp>
        <p:nvSpPr>
          <p:cNvPr id="382" name="Google Shape;382;p22"/>
          <p:cNvSpPr/>
          <p:nvPr/>
        </p:nvSpPr>
        <p:spPr>
          <a:xfrm>
            <a:off x="558166" y="3075057"/>
            <a:ext cx="2628599" cy="1323399"/>
          </a:xfrm>
          <a:prstGeom prst="rect">
            <a:avLst/>
          </a:prstGeom>
          <a:noFill/>
          <a:ln>
            <a:noFill/>
          </a:ln>
        </p:spPr>
        <p:txBody>
          <a:bodyPr spcFirstLastPara="1" wrap="square" lIns="91425" tIns="45700" rIns="91425" bIns="45700" anchor="t" anchorCtr="0">
            <a:sp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r>
              <a:rPr kumimoji="0" lang="en-US" sz="4000" b="0" i="0" u="none" strike="noStrike" kern="0" cap="none" spc="0" normalizeH="0" baseline="0" noProof="0">
                <a:ln>
                  <a:noFill/>
                </a:ln>
                <a:solidFill>
                  <a:srgbClr val="FFFFFF"/>
                </a:solidFill>
                <a:effectLst/>
                <a:uLnTx/>
                <a:uFillTx/>
                <a:latin typeface="Times New Roman"/>
                <a:ea typeface="Times New Roman"/>
                <a:cs typeface="Times New Roman"/>
                <a:sym typeface="Times New Roman"/>
              </a:rPr>
              <a:t>Machine Learning</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6"/>
        <p:cNvGrpSpPr/>
        <p:nvPr/>
      </p:nvGrpSpPr>
      <p:grpSpPr>
        <a:xfrm>
          <a:off x="0" y="0"/>
          <a:ext cx="0" cy="0"/>
          <a:chOff x="0" y="0"/>
          <a:chExt cx="0" cy="0"/>
        </a:xfrm>
      </p:grpSpPr>
      <p:sp>
        <p:nvSpPr>
          <p:cNvPr id="387" name="Google Shape;387;p23"/>
          <p:cNvSpPr/>
          <p:nvPr/>
        </p:nvSpPr>
        <p:spPr>
          <a:xfrm>
            <a:off x="3048"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88" name="Google Shape;388;p23"/>
          <p:cNvSpPr/>
          <p:nvPr/>
        </p:nvSpPr>
        <p:spPr>
          <a:xfrm>
            <a:off x="2" y="0"/>
            <a:ext cx="4167271" cy="6858000"/>
          </a:xfrm>
          <a:custGeom>
            <a:avLst/>
            <a:gdLst/>
            <a:ahLst/>
            <a:cxnLst/>
            <a:rect l="l" t="t" r="r" b="b"/>
            <a:pathLst>
              <a:path w="4167271" h="6858000" extrusionOk="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89" name="Google Shape;389;p23"/>
          <p:cNvSpPr txBox="1">
            <a:spLocks noGrp="1"/>
          </p:cNvSpPr>
          <p:nvPr>
            <p:ph type="title"/>
          </p:nvPr>
        </p:nvSpPr>
        <p:spPr>
          <a:xfrm>
            <a:off x="686835" y="1153573"/>
            <a:ext cx="3200400" cy="4461163"/>
          </a:xfrm>
          <a:prstGeom prst="rect">
            <a:avLst/>
          </a:prstGeom>
          <a:noFill/>
          <a:ln>
            <a:noFill/>
          </a:ln>
        </p:spPr>
        <p:txBody>
          <a:bodyPr spcFirstLastPara="1" wrap="square" lIns="91425" tIns="45700" rIns="91425" bIns="45700" anchor="ctr" anchorCtr="0">
            <a:normAutofit/>
          </a:bodyPr>
          <a:lstStyle/>
          <a:p>
            <a:pPr>
              <a:buClr>
                <a:srgbClr val="FFFFFF"/>
              </a:buClr>
              <a:buSzPts val="4400"/>
            </a:pPr>
            <a:br>
              <a:rPr lang="en-US">
                <a:solidFill>
                  <a:srgbClr val="FFFFFF"/>
                </a:solidFill>
              </a:rPr>
            </a:br>
            <a:br>
              <a:rPr lang="en-US">
                <a:solidFill>
                  <a:srgbClr val="FFFFFF"/>
                </a:solidFill>
              </a:rPr>
            </a:br>
            <a:br>
              <a:rPr lang="en-US">
                <a:solidFill>
                  <a:srgbClr val="FFFFFF"/>
                </a:solidFill>
              </a:rPr>
            </a:br>
            <a:br>
              <a:rPr lang="en-US">
                <a:solidFill>
                  <a:srgbClr val="FFFFFF"/>
                </a:solidFill>
              </a:rPr>
            </a:br>
            <a:br>
              <a:rPr lang="en-US">
                <a:solidFill>
                  <a:srgbClr val="FFFFFF"/>
                </a:solidFill>
              </a:rPr>
            </a:br>
            <a:endParaRPr>
              <a:solidFill>
                <a:srgbClr val="FFFFFF"/>
              </a:solidFill>
            </a:endParaRPr>
          </a:p>
        </p:txBody>
      </p:sp>
      <p:sp>
        <p:nvSpPr>
          <p:cNvPr id="390" name="Google Shape;390;p23"/>
          <p:cNvSpPr/>
          <p:nvPr/>
        </p:nvSpPr>
        <p:spPr>
          <a:xfrm rot="10800000" flipH="1">
            <a:off x="7550404" y="2455481"/>
            <a:ext cx="4083433" cy="4083433"/>
          </a:xfrm>
          <a:prstGeom prst="arc">
            <a:avLst>
              <a:gd name="adj1" fmla="val 16200000"/>
              <a:gd name="adj2" fmla="val 0"/>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1" name="Google Shape;391;p23"/>
          <p:cNvSpPr txBox="1">
            <a:spLocks noGrp="1"/>
          </p:cNvSpPr>
          <p:nvPr>
            <p:ph type="body" idx="1"/>
          </p:nvPr>
        </p:nvSpPr>
        <p:spPr>
          <a:xfrm>
            <a:off x="4297451" y="483451"/>
            <a:ext cx="7056300" cy="5693400"/>
          </a:xfrm>
          <a:prstGeom prst="rect">
            <a:avLst/>
          </a:prstGeom>
          <a:noFill/>
          <a:ln>
            <a:noFill/>
          </a:ln>
        </p:spPr>
        <p:txBody>
          <a:bodyPr spcFirstLastPara="1" wrap="square" lIns="91425" tIns="45700" rIns="91425" bIns="45700" anchor="ctr" anchorCtr="0">
            <a:normAutofit fontScale="77500" lnSpcReduction="20000"/>
          </a:bodyPr>
          <a:lstStyle/>
          <a:p>
            <a:pPr marL="228594" indent="-140522">
              <a:spcBef>
                <a:spcPts val="0"/>
              </a:spcBef>
              <a:buSzPct val="100000"/>
              <a:buNone/>
            </a:pPr>
            <a:endParaRPr sz="1500">
              <a:latin typeface="Times New Roman"/>
              <a:ea typeface="Times New Roman"/>
              <a:cs typeface="Times New Roman"/>
              <a:sym typeface="Times New Roman"/>
            </a:endParaRPr>
          </a:p>
          <a:p>
            <a:pPr marL="228594" indent="-140522">
              <a:buSzPct val="100000"/>
              <a:buNone/>
            </a:pPr>
            <a:endParaRPr sz="1500">
              <a:latin typeface="Times New Roman"/>
              <a:ea typeface="Times New Roman"/>
              <a:cs typeface="Times New Roman"/>
              <a:sym typeface="Times New Roman"/>
            </a:endParaRPr>
          </a:p>
          <a:p>
            <a:pPr marL="228594" indent="-231404">
              <a:buSzPct val="100000"/>
            </a:pPr>
            <a:r>
              <a:rPr lang="en-US" sz="2563">
                <a:latin typeface="Times New Roman"/>
                <a:ea typeface="Times New Roman"/>
                <a:cs typeface="Times New Roman"/>
                <a:sym typeface="Times New Roman"/>
              </a:rPr>
              <a:t>22 years ago IBMs Deep Blue beat World Chess Champion Gary Kasparov, which marked the importance and gave people a serious attention.</a:t>
            </a:r>
            <a:br>
              <a:rPr lang="en-US" sz="2563">
                <a:latin typeface="Times New Roman"/>
                <a:ea typeface="Times New Roman"/>
                <a:cs typeface="Times New Roman"/>
                <a:sym typeface="Times New Roman"/>
              </a:rPr>
            </a:br>
            <a:endParaRPr sz="2563">
              <a:latin typeface="Times New Roman"/>
              <a:ea typeface="Times New Roman"/>
              <a:cs typeface="Times New Roman"/>
              <a:sym typeface="Times New Roman"/>
            </a:endParaRPr>
          </a:p>
          <a:p>
            <a:pPr marL="228594" indent="-231404">
              <a:buSzPct val="100000"/>
            </a:pPr>
            <a:r>
              <a:rPr lang="en-US" sz="2563">
                <a:latin typeface="Times New Roman"/>
                <a:ea typeface="Times New Roman"/>
                <a:cs typeface="Times New Roman"/>
                <a:sym typeface="Times New Roman"/>
              </a:rPr>
              <a:t>Then in the 21st century everything has seen exponential growth in the development and applications.</a:t>
            </a:r>
            <a:br>
              <a:rPr lang="en-US" sz="2563">
                <a:latin typeface="Times New Roman"/>
                <a:ea typeface="Times New Roman"/>
                <a:cs typeface="Times New Roman"/>
                <a:sym typeface="Times New Roman"/>
              </a:rPr>
            </a:br>
            <a:endParaRPr sz="2563">
              <a:latin typeface="Times New Roman"/>
              <a:ea typeface="Times New Roman"/>
              <a:cs typeface="Times New Roman"/>
              <a:sym typeface="Times New Roman"/>
            </a:endParaRPr>
          </a:p>
          <a:p>
            <a:pPr marL="228594" indent="-231404">
              <a:buSzPct val="100000"/>
            </a:pPr>
            <a:r>
              <a:rPr lang="en-US" sz="2563">
                <a:latin typeface="Times New Roman"/>
                <a:ea typeface="Times New Roman"/>
                <a:cs typeface="Times New Roman"/>
                <a:sym typeface="Times New Roman"/>
              </a:rPr>
              <a:t>2006 marked the word Deep Learning  by publications made by Geoffrey Hinton from the concept of Deep Belief Nets.</a:t>
            </a:r>
            <a:br>
              <a:rPr lang="en-US" sz="2563">
                <a:latin typeface="Times New Roman"/>
                <a:ea typeface="Times New Roman"/>
                <a:cs typeface="Times New Roman"/>
                <a:sym typeface="Times New Roman"/>
              </a:rPr>
            </a:br>
            <a:endParaRPr sz="2563">
              <a:latin typeface="Times New Roman"/>
              <a:ea typeface="Times New Roman"/>
              <a:cs typeface="Times New Roman"/>
              <a:sym typeface="Times New Roman"/>
            </a:endParaRPr>
          </a:p>
          <a:p>
            <a:pPr marL="228594" indent="-231404">
              <a:buSzPct val="100000"/>
            </a:pPr>
            <a:r>
              <a:rPr lang="en-US" sz="2563">
                <a:latin typeface="Times New Roman"/>
                <a:ea typeface="Times New Roman"/>
                <a:cs typeface="Times New Roman"/>
                <a:sym typeface="Times New Roman"/>
              </a:rPr>
              <a:t>2011 IBM Watson beat Human champions in Jeopardy.</a:t>
            </a:r>
            <a:br>
              <a:rPr lang="en-US" sz="2563">
                <a:latin typeface="Times New Roman"/>
                <a:ea typeface="Times New Roman"/>
                <a:cs typeface="Times New Roman"/>
                <a:sym typeface="Times New Roman"/>
              </a:rPr>
            </a:br>
            <a:endParaRPr sz="2563">
              <a:latin typeface="Times New Roman"/>
              <a:ea typeface="Times New Roman"/>
              <a:cs typeface="Times New Roman"/>
              <a:sym typeface="Times New Roman"/>
            </a:endParaRPr>
          </a:p>
          <a:p>
            <a:pPr marL="228594" indent="-231404">
              <a:buSzPct val="100000"/>
            </a:pPr>
            <a:r>
              <a:rPr lang="en-US" sz="2563">
                <a:latin typeface="Times New Roman"/>
                <a:ea typeface="Times New Roman"/>
                <a:cs typeface="Times New Roman"/>
                <a:sym typeface="Times New Roman"/>
              </a:rPr>
              <a:t>Google started Brain Team and X  Lab.</a:t>
            </a:r>
            <a:br>
              <a:rPr lang="en-US" sz="2563">
                <a:latin typeface="Times New Roman"/>
                <a:ea typeface="Times New Roman"/>
                <a:cs typeface="Times New Roman"/>
                <a:sym typeface="Times New Roman"/>
              </a:rPr>
            </a:br>
            <a:endParaRPr sz="2563">
              <a:latin typeface="Times New Roman"/>
              <a:ea typeface="Times New Roman"/>
              <a:cs typeface="Times New Roman"/>
              <a:sym typeface="Times New Roman"/>
            </a:endParaRPr>
          </a:p>
          <a:p>
            <a:pPr marL="228594" indent="-231404">
              <a:buSzPct val="100000"/>
            </a:pPr>
            <a:r>
              <a:rPr lang="en-US" sz="2563">
                <a:latin typeface="Times New Roman"/>
                <a:ea typeface="Times New Roman"/>
                <a:cs typeface="Times New Roman"/>
                <a:sym typeface="Times New Roman"/>
              </a:rPr>
              <a:t>2014 FaceBook Face Tagging (DeepFace)</a:t>
            </a:r>
            <a:br>
              <a:rPr lang="en-US" sz="2563">
                <a:latin typeface="Times New Roman"/>
                <a:ea typeface="Times New Roman"/>
                <a:cs typeface="Times New Roman"/>
                <a:sym typeface="Times New Roman"/>
              </a:rPr>
            </a:br>
            <a:endParaRPr sz="2563">
              <a:latin typeface="Times New Roman"/>
              <a:ea typeface="Times New Roman"/>
              <a:cs typeface="Times New Roman"/>
              <a:sym typeface="Times New Roman"/>
            </a:endParaRPr>
          </a:p>
          <a:p>
            <a:pPr marL="228594" indent="-231404">
              <a:buSzPct val="100000"/>
            </a:pPr>
            <a:r>
              <a:rPr lang="en-US" sz="2563">
                <a:latin typeface="Times New Roman"/>
                <a:ea typeface="Times New Roman"/>
                <a:cs typeface="Times New Roman"/>
                <a:sym typeface="Times New Roman"/>
              </a:rPr>
              <a:t>2016 Google’s Alpha Go beat Professional Players in Go game.</a:t>
            </a:r>
            <a:br>
              <a:rPr lang="en-US" sz="2563">
                <a:latin typeface="Times New Roman"/>
                <a:ea typeface="Times New Roman"/>
                <a:cs typeface="Times New Roman"/>
                <a:sym typeface="Times New Roman"/>
              </a:rPr>
            </a:br>
            <a:endParaRPr sz="2563">
              <a:latin typeface="Times New Roman"/>
              <a:ea typeface="Times New Roman"/>
              <a:cs typeface="Times New Roman"/>
              <a:sym typeface="Times New Roman"/>
            </a:endParaRPr>
          </a:p>
          <a:p>
            <a:pPr marL="228594" indent="-231404">
              <a:buSzPct val="100000"/>
            </a:pPr>
            <a:r>
              <a:rPr lang="en-US" sz="2563">
                <a:latin typeface="Times New Roman"/>
                <a:ea typeface="Times New Roman"/>
                <a:cs typeface="Times New Roman"/>
                <a:sym typeface="Times New Roman"/>
              </a:rPr>
              <a:t>2017 - 2019 Self Driving Cars and Tensorflow influence.</a:t>
            </a:r>
            <a:endParaRPr sz="2563">
              <a:latin typeface="Times New Roman"/>
              <a:ea typeface="Times New Roman"/>
              <a:cs typeface="Times New Roman"/>
              <a:sym typeface="Times New Roman"/>
            </a:endParaRPr>
          </a:p>
        </p:txBody>
      </p:sp>
      <p:sp>
        <p:nvSpPr>
          <p:cNvPr id="392" name="Google Shape;392;p23"/>
          <p:cNvSpPr/>
          <p:nvPr/>
        </p:nvSpPr>
        <p:spPr>
          <a:xfrm>
            <a:off x="558166" y="3075057"/>
            <a:ext cx="2628599" cy="707846"/>
          </a:xfrm>
          <a:prstGeom prst="rect">
            <a:avLst/>
          </a:prstGeom>
          <a:noFill/>
          <a:ln>
            <a:noFill/>
          </a:ln>
        </p:spPr>
        <p:txBody>
          <a:bodyPr spcFirstLastPara="1" wrap="square" lIns="91425" tIns="45700" rIns="91425" bIns="45700" anchor="t" anchorCtr="0">
            <a:sp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r>
              <a:rPr kumimoji="0" lang="en-US" sz="4000" b="0" i="0" u="none" strike="noStrike" kern="0" cap="none" spc="0" normalizeH="0" baseline="0" noProof="0">
                <a:ln>
                  <a:noFill/>
                </a:ln>
                <a:solidFill>
                  <a:srgbClr val="FFFFFF"/>
                </a:solidFill>
                <a:effectLst/>
                <a:uLnTx/>
                <a:uFillTx/>
                <a:latin typeface="Times New Roman"/>
                <a:ea typeface="Times New Roman"/>
                <a:cs typeface="Times New Roman"/>
                <a:sym typeface="Times New Roman"/>
              </a:rPr>
              <a:t>Attention</a:t>
            </a:r>
            <a:endParaRPr kumimoji="0" sz="40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7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8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9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TotalTime>
  <Words>1780</Words>
  <Application>Microsoft Office PowerPoint</Application>
  <PresentationFormat>Widescreen</PresentationFormat>
  <Paragraphs>271</Paragraphs>
  <Slides>38</Slides>
  <Notes>24</Notes>
  <HiddenSlides>0</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38</vt:i4>
      </vt:variant>
    </vt:vector>
  </HeadingPairs>
  <TitlesOfParts>
    <vt:vector size="60" baseType="lpstr">
      <vt:lpstr>Arial</vt:lpstr>
      <vt:lpstr>Calibri</vt:lpstr>
      <vt:lpstr>Calibri Light</vt:lpstr>
      <vt:lpstr>georgia-regular</vt:lpstr>
      <vt:lpstr>Helvetica</vt:lpstr>
      <vt:lpstr>Helvetica Neue</vt:lpstr>
      <vt:lpstr>Helvetica Neue Light</vt:lpstr>
      <vt:lpstr>Herculanum</vt:lpstr>
      <vt:lpstr>Impact</vt:lpstr>
      <vt:lpstr>Lato</vt:lpstr>
      <vt:lpstr>Montserrat</vt:lpstr>
      <vt:lpstr>Times</vt:lpstr>
      <vt:lpstr>Times New Roman</vt:lpstr>
      <vt:lpstr>1_Office Theme</vt:lpstr>
      <vt:lpstr>Office Theme</vt:lpstr>
      <vt:lpstr>Focus</vt:lpstr>
      <vt:lpstr>Simple Light</vt:lpstr>
      <vt:lpstr>3_Focus</vt:lpstr>
      <vt:lpstr>7_Office Theme</vt:lpstr>
      <vt:lpstr>White</vt:lpstr>
      <vt:lpstr>8_Office Theme</vt:lpstr>
      <vt:lpstr>9_Office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Did you know?</vt:lpstr>
      <vt:lpstr>PowerPoint Presentation</vt:lpstr>
      <vt:lpstr>PowerPoint Presentation</vt:lpstr>
      <vt:lpstr>PowerPoint Presentation</vt:lpstr>
      <vt:lpstr>PowerPoint Presentation</vt:lpstr>
      <vt:lpstr>PowerPoint Presentation</vt:lpstr>
      <vt:lpstr>PowerPoint Presentation</vt:lpstr>
      <vt:lpstr>Dr. Dabbala Rajagopal Reddy  First Asian to be awarded the A.M. Turing Award - the highest honour in Computer Science</vt:lpstr>
      <vt:lpstr>PowerPoint Presentation</vt:lpstr>
      <vt:lpstr>Scikit-Learn Design</vt:lpstr>
      <vt:lpstr>PowerPoint Presentation</vt:lpstr>
      <vt:lpstr>Data</vt:lpstr>
      <vt:lpstr>PowerPoint Presentation</vt:lpstr>
      <vt:lpstr>PowerPoint Presentation</vt:lpstr>
      <vt:lpstr> Attributes can also be termed as Feature, Variable, Dimension or Fields </vt:lpstr>
      <vt:lpstr>PowerPoint Presentation</vt:lpstr>
      <vt:lpstr>PowerPoint Presentation</vt:lpstr>
      <vt:lpstr>Feature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dc:title>
  <dc:creator>Saketh Kallepu</dc:creator>
  <cp:lastModifiedBy>Codegnan IT Solutions</cp:lastModifiedBy>
  <cp:revision>20</cp:revision>
  <dcterms:created xsi:type="dcterms:W3CDTF">2020-12-29T13:19:00Z</dcterms:created>
  <dcterms:modified xsi:type="dcterms:W3CDTF">2023-12-28T11:41:28Z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